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9"/>
  </p:notesMasterIdLst>
  <p:sldIdLst>
    <p:sldId id="256" r:id="rId2"/>
    <p:sldId id="257" r:id="rId3"/>
    <p:sldId id="271" r:id="rId4"/>
    <p:sldId id="258" r:id="rId5"/>
    <p:sldId id="259" r:id="rId6"/>
    <p:sldId id="262" r:id="rId7"/>
    <p:sldId id="260" r:id="rId8"/>
    <p:sldId id="261" r:id="rId9"/>
    <p:sldId id="263" r:id="rId10"/>
    <p:sldId id="264" r:id="rId11"/>
    <p:sldId id="265" r:id="rId12"/>
    <p:sldId id="266" r:id="rId13"/>
    <p:sldId id="272" r:id="rId14"/>
    <p:sldId id="268" r:id="rId15"/>
    <p:sldId id="270" r:id="rId16"/>
    <p:sldId id="267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4F81AD-4041-45B6-8DD8-FBF54A377D28}" v="6" dt="2024-11-12T14:46:28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ac Ng" userId="ab47b222bea60e58" providerId="LiveId" clId="{9B4F81AD-4041-45B6-8DD8-FBF54A377D28}"/>
    <pc:docChg chg="undo custSel addSld modSld addMainMaster delMainMaster">
      <pc:chgData name="Isaac Ng" userId="ab47b222bea60e58" providerId="LiveId" clId="{9B4F81AD-4041-45B6-8DD8-FBF54A377D28}" dt="2024-11-12T15:46:40.358" v="7136" actId="255"/>
      <pc:docMkLst>
        <pc:docMk/>
      </pc:docMkLst>
      <pc:sldChg chg="addSp modSp new mod modMedia setBg modClrScheme chgLayout">
        <pc:chgData name="Isaac Ng" userId="ab47b222bea60e58" providerId="LiveId" clId="{9B4F81AD-4041-45B6-8DD8-FBF54A377D28}" dt="2024-11-12T06:29:01.335" v="58"/>
        <pc:sldMkLst>
          <pc:docMk/>
          <pc:sldMk cId="3983072255" sldId="256"/>
        </pc:sldMkLst>
        <pc:spChg chg="mod">
          <ac:chgData name="Isaac Ng" userId="ab47b222bea60e58" providerId="LiveId" clId="{9B4F81AD-4041-45B6-8DD8-FBF54A377D28}" dt="2024-11-12T06:29:00.073" v="56" actId="26606"/>
          <ac:spMkLst>
            <pc:docMk/>
            <pc:sldMk cId="3983072255" sldId="256"/>
            <ac:spMk id="2" creationId="{B8035CBD-8BEF-0ED2-EB45-14CF4FD93DE4}"/>
          </ac:spMkLst>
        </pc:spChg>
        <pc:spChg chg="mod">
          <ac:chgData name="Isaac Ng" userId="ab47b222bea60e58" providerId="LiveId" clId="{9B4F81AD-4041-45B6-8DD8-FBF54A377D28}" dt="2024-11-12T06:29:00.073" v="56" actId="26606"/>
          <ac:spMkLst>
            <pc:docMk/>
            <pc:sldMk cId="3983072255" sldId="256"/>
            <ac:spMk id="3" creationId="{4614222D-9F81-F2C5-7B44-82690CF416E6}"/>
          </ac:spMkLst>
        </pc:spChg>
        <pc:spChg chg="add">
          <ac:chgData name="Isaac Ng" userId="ab47b222bea60e58" providerId="LiveId" clId="{9B4F81AD-4041-45B6-8DD8-FBF54A377D28}" dt="2024-11-12T06:29:00.073" v="56" actId="26606"/>
          <ac:spMkLst>
            <pc:docMk/>
            <pc:sldMk cId="3983072255" sldId="256"/>
            <ac:spMk id="9" creationId="{1F4CD6D0-88B6-45F4-AC60-54587D3C92A0}"/>
          </ac:spMkLst>
        </pc:spChg>
        <pc:spChg chg="add">
          <ac:chgData name="Isaac Ng" userId="ab47b222bea60e58" providerId="LiveId" clId="{9B4F81AD-4041-45B6-8DD8-FBF54A377D28}" dt="2024-11-12T06:29:00.073" v="56" actId="26606"/>
          <ac:spMkLst>
            <pc:docMk/>
            <pc:sldMk cId="3983072255" sldId="256"/>
            <ac:spMk id="11" creationId="{2A079D24-860A-4799-B3AE-658D4F1365FA}"/>
          </ac:spMkLst>
        </pc:spChg>
        <pc:picChg chg="add mod">
          <ac:chgData name="Isaac Ng" userId="ab47b222bea60e58" providerId="LiveId" clId="{9B4F81AD-4041-45B6-8DD8-FBF54A377D28}" dt="2024-11-12T06:29:01.335" v="58"/>
          <ac:picMkLst>
            <pc:docMk/>
            <pc:sldMk cId="3983072255" sldId="256"/>
            <ac:picMk id="4" creationId="{2241A404-9D80-3445-81C6-57790CEA852A}"/>
          </ac:picMkLst>
        </pc:picChg>
        <pc:cxnChg chg="add">
          <ac:chgData name="Isaac Ng" userId="ab47b222bea60e58" providerId="LiveId" clId="{9B4F81AD-4041-45B6-8DD8-FBF54A377D28}" dt="2024-11-12T06:29:00.073" v="56" actId="26606"/>
          <ac:cxnSpMkLst>
            <pc:docMk/>
            <pc:sldMk cId="3983072255" sldId="256"/>
            <ac:cxnSpMk id="13" creationId="{6C14D892-36B8-4065-9158-50C22E1E6986}"/>
          </ac:cxnSpMkLst>
        </pc:cxnChg>
      </pc:sldChg>
      <pc:sldChg chg="modSp new mod">
        <pc:chgData name="Isaac Ng" userId="ab47b222bea60e58" providerId="LiveId" clId="{9B4F81AD-4041-45B6-8DD8-FBF54A377D28}" dt="2024-11-12T07:15:52.120" v="702" actId="20577"/>
        <pc:sldMkLst>
          <pc:docMk/>
          <pc:sldMk cId="946532454" sldId="257"/>
        </pc:sldMkLst>
        <pc:spChg chg="mod">
          <ac:chgData name="Isaac Ng" userId="ab47b222bea60e58" providerId="LiveId" clId="{9B4F81AD-4041-45B6-8DD8-FBF54A377D28}" dt="2024-11-12T07:10:22.358" v="97" actId="20577"/>
          <ac:spMkLst>
            <pc:docMk/>
            <pc:sldMk cId="946532454" sldId="257"/>
            <ac:spMk id="2" creationId="{3843A3FD-4676-5E97-37A3-A7B13DF77460}"/>
          </ac:spMkLst>
        </pc:spChg>
        <pc:spChg chg="mod">
          <ac:chgData name="Isaac Ng" userId="ab47b222bea60e58" providerId="LiveId" clId="{9B4F81AD-4041-45B6-8DD8-FBF54A377D28}" dt="2024-11-12T07:15:52.120" v="702" actId="20577"/>
          <ac:spMkLst>
            <pc:docMk/>
            <pc:sldMk cId="946532454" sldId="257"/>
            <ac:spMk id="3" creationId="{496946DE-DC57-D592-33E6-DEFB67F7755D}"/>
          </ac:spMkLst>
        </pc:spChg>
      </pc:sldChg>
      <pc:sldChg chg="addSp modSp new mod setBg">
        <pc:chgData name="Isaac Ng" userId="ab47b222bea60e58" providerId="LiveId" clId="{9B4F81AD-4041-45B6-8DD8-FBF54A377D28}" dt="2024-11-12T13:37:03.811" v="2817" actId="27614"/>
        <pc:sldMkLst>
          <pc:docMk/>
          <pc:sldMk cId="863844635" sldId="258"/>
        </pc:sldMkLst>
        <pc:spChg chg="mod">
          <ac:chgData name="Isaac Ng" userId="ab47b222bea60e58" providerId="LiveId" clId="{9B4F81AD-4041-45B6-8DD8-FBF54A377D28}" dt="2024-11-12T13:36:59.800" v="2816" actId="26606"/>
          <ac:spMkLst>
            <pc:docMk/>
            <pc:sldMk cId="863844635" sldId="258"/>
            <ac:spMk id="2" creationId="{6F35A880-217E-F7EF-1FF0-A3E460380EC6}"/>
          </ac:spMkLst>
        </pc:spChg>
        <pc:spChg chg="mod">
          <ac:chgData name="Isaac Ng" userId="ab47b222bea60e58" providerId="LiveId" clId="{9B4F81AD-4041-45B6-8DD8-FBF54A377D28}" dt="2024-11-12T13:36:59.800" v="2816" actId="26606"/>
          <ac:spMkLst>
            <pc:docMk/>
            <pc:sldMk cId="863844635" sldId="258"/>
            <ac:spMk id="3" creationId="{2F1F6A32-42DC-5D6A-1130-085757B0561A}"/>
          </ac:spMkLst>
        </pc:spChg>
        <pc:spChg chg="add">
          <ac:chgData name="Isaac Ng" userId="ab47b222bea60e58" providerId="LiveId" clId="{9B4F81AD-4041-45B6-8DD8-FBF54A377D28}" dt="2024-11-12T13:36:59.800" v="2816" actId="26606"/>
          <ac:spMkLst>
            <pc:docMk/>
            <pc:sldMk cId="863844635" sldId="258"/>
            <ac:spMk id="10" creationId="{1AEB7F98-32EC-40D3-89EE-C8433023163A}"/>
          </ac:spMkLst>
        </pc:spChg>
        <pc:spChg chg="add">
          <ac:chgData name="Isaac Ng" userId="ab47b222bea60e58" providerId="LiveId" clId="{9B4F81AD-4041-45B6-8DD8-FBF54A377D28}" dt="2024-11-12T13:36:59.800" v="2816" actId="26606"/>
          <ac:spMkLst>
            <pc:docMk/>
            <pc:sldMk cId="863844635" sldId="258"/>
            <ac:spMk id="14" creationId="{DAD9000E-708C-464D-A86F-4ABE391B6BE8}"/>
          </ac:spMkLst>
        </pc:spChg>
        <pc:picChg chg="add mod">
          <ac:chgData name="Isaac Ng" userId="ab47b222bea60e58" providerId="LiveId" clId="{9B4F81AD-4041-45B6-8DD8-FBF54A377D28}" dt="2024-11-12T13:37:03.811" v="2817" actId="27614"/>
          <ac:picMkLst>
            <pc:docMk/>
            <pc:sldMk cId="863844635" sldId="258"/>
            <ac:picMk id="5" creationId="{87D25246-DEB0-F4E5-C312-242FB4C8ADB1}"/>
          </ac:picMkLst>
        </pc:picChg>
        <pc:cxnChg chg="add">
          <ac:chgData name="Isaac Ng" userId="ab47b222bea60e58" providerId="LiveId" clId="{9B4F81AD-4041-45B6-8DD8-FBF54A377D28}" dt="2024-11-12T13:36:59.800" v="2816" actId="26606"/>
          <ac:cxnSpMkLst>
            <pc:docMk/>
            <pc:sldMk cId="863844635" sldId="258"/>
            <ac:cxnSpMk id="12" creationId="{77C6DF49-CBE3-4038-AC78-35DE4FD7CE8E}"/>
          </ac:cxnSpMkLst>
        </pc:cxnChg>
      </pc:sldChg>
      <pc:sldChg chg="addSp modSp new mod setBg">
        <pc:chgData name="Isaac Ng" userId="ab47b222bea60e58" providerId="LiveId" clId="{9B4F81AD-4041-45B6-8DD8-FBF54A377D28}" dt="2024-11-12T13:41:33.533" v="3062" actId="20577"/>
        <pc:sldMkLst>
          <pc:docMk/>
          <pc:sldMk cId="1027879036" sldId="259"/>
        </pc:sldMkLst>
        <pc:spChg chg="mod">
          <ac:chgData name="Isaac Ng" userId="ab47b222bea60e58" providerId="LiveId" clId="{9B4F81AD-4041-45B6-8DD8-FBF54A377D28}" dt="2024-11-12T13:38:12.558" v="2823" actId="26606"/>
          <ac:spMkLst>
            <pc:docMk/>
            <pc:sldMk cId="1027879036" sldId="259"/>
            <ac:spMk id="2" creationId="{40F3F3F5-046F-BDF4-AEEB-74E0E7D73F43}"/>
          </ac:spMkLst>
        </pc:spChg>
        <pc:spChg chg="mod">
          <ac:chgData name="Isaac Ng" userId="ab47b222bea60e58" providerId="LiveId" clId="{9B4F81AD-4041-45B6-8DD8-FBF54A377D28}" dt="2024-11-12T13:41:33.533" v="3062" actId="20577"/>
          <ac:spMkLst>
            <pc:docMk/>
            <pc:sldMk cId="1027879036" sldId="259"/>
            <ac:spMk id="3" creationId="{41F12584-573E-1325-9BD4-8C696F13A4CA}"/>
          </ac:spMkLst>
        </pc:spChg>
        <pc:spChg chg="add">
          <ac:chgData name="Isaac Ng" userId="ab47b222bea60e58" providerId="LiveId" clId="{9B4F81AD-4041-45B6-8DD8-FBF54A377D28}" dt="2024-11-12T13:38:12.558" v="2823" actId="26606"/>
          <ac:spMkLst>
            <pc:docMk/>
            <pc:sldMk cId="1027879036" sldId="259"/>
            <ac:spMk id="10" creationId="{1AEB7F98-32EC-40D3-89EE-C8433023163A}"/>
          </ac:spMkLst>
        </pc:spChg>
        <pc:spChg chg="add">
          <ac:chgData name="Isaac Ng" userId="ab47b222bea60e58" providerId="LiveId" clId="{9B4F81AD-4041-45B6-8DD8-FBF54A377D28}" dt="2024-11-12T13:38:12.558" v="2823" actId="26606"/>
          <ac:spMkLst>
            <pc:docMk/>
            <pc:sldMk cId="1027879036" sldId="259"/>
            <ac:spMk id="14" creationId="{DAD9000E-708C-464D-A86F-4ABE391B6BE8}"/>
          </ac:spMkLst>
        </pc:spChg>
        <pc:picChg chg="add mod">
          <ac:chgData name="Isaac Ng" userId="ab47b222bea60e58" providerId="LiveId" clId="{9B4F81AD-4041-45B6-8DD8-FBF54A377D28}" dt="2024-11-12T13:38:12.558" v="2823" actId="26606"/>
          <ac:picMkLst>
            <pc:docMk/>
            <pc:sldMk cId="1027879036" sldId="259"/>
            <ac:picMk id="5" creationId="{D2CFCE25-CEF0-8703-1109-42E882EC01E7}"/>
          </ac:picMkLst>
        </pc:picChg>
        <pc:cxnChg chg="add">
          <ac:chgData name="Isaac Ng" userId="ab47b222bea60e58" providerId="LiveId" clId="{9B4F81AD-4041-45B6-8DD8-FBF54A377D28}" dt="2024-11-12T13:38:12.558" v="2823" actId="26606"/>
          <ac:cxnSpMkLst>
            <pc:docMk/>
            <pc:sldMk cId="1027879036" sldId="259"/>
            <ac:cxnSpMk id="12" creationId="{77C6DF49-CBE3-4038-AC78-35DE4FD7CE8E}"/>
          </ac:cxnSpMkLst>
        </pc:cxnChg>
      </pc:sldChg>
      <pc:sldChg chg="addSp delSp modSp new mod setBg modNotesTx">
        <pc:chgData name="Isaac Ng" userId="ab47b222bea60e58" providerId="LiveId" clId="{9B4F81AD-4041-45B6-8DD8-FBF54A377D28}" dt="2024-11-12T15:19:27.695" v="6152" actId="5793"/>
        <pc:sldMkLst>
          <pc:docMk/>
          <pc:sldMk cId="4179855111" sldId="260"/>
        </pc:sldMkLst>
        <pc:spChg chg="mod">
          <ac:chgData name="Isaac Ng" userId="ab47b222bea60e58" providerId="LiveId" clId="{9B4F81AD-4041-45B6-8DD8-FBF54A377D28}" dt="2024-11-12T13:44:23.275" v="3149" actId="26606"/>
          <ac:spMkLst>
            <pc:docMk/>
            <pc:sldMk cId="4179855111" sldId="260"/>
            <ac:spMk id="2" creationId="{7058DD60-ABFB-01A7-92D7-5338A99CC1EE}"/>
          </ac:spMkLst>
        </pc:spChg>
        <pc:spChg chg="mod">
          <ac:chgData name="Isaac Ng" userId="ab47b222bea60e58" providerId="LiveId" clId="{9B4F81AD-4041-45B6-8DD8-FBF54A377D28}" dt="2024-11-12T15:19:27.695" v="6152" actId="5793"/>
          <ac:spMkLst>
            <pc:docMk/>
            <pc:sldMk cId="4179855111" sldId="260"/>
            <ac:spMk id="3" creationId="{4B5A064A-B9A6-A711-8330-5491243C3C03}"/>
          </ac:spMkLst>
        </pc:spChg>
        <pc:spChg chg="add del">
          <ac:chgData name="Isaac Ng" userId="ab47b222bea60e58" providerId="LiveId" clId="{9B4F81AD-4041-45B6-8DD8-FBF54A377D28}" dt="2024-11-12T13:44:23.266" v="3148" actId="26606"/>
          <ac:spMkLst>
            <pc:docMk/>
            <pc:sldMk cId="4179855111" sldId="260"/>
            <ac:spMk id="8" creationId="{DB66C9CD-6BF4-44CA-8078-0BB819080761}"/>
          </ac:spMkLst>
        </pc:spChg>
        <pc:spChg chg="add del">
          <ac:chgData name="Isaac Ng" userId="ab47b222bea60e58" providerId="LiveId" clId="{9B4F81AD-4041-45B6-8DD8-FBF54A377D28}" dt="2024-11-12T13:44:21.335" v="3146" actId="26606"/>
          <ac:spMkLst>
            <pc:docMk/>
            <pc:sldMk cId="4179855111" sldId="260"/>
            <ac:spMk id="9" creationId="{DB66C9CD-6BF4-44CA-8078-0BB819080761}"/>
          </ac:spMkLst>
        </pc:spChg>
        <pc:spChg chg="add del">
          <ac:chgData name="Isaac Ng" userId="ab47b222bea60e58" providerId="LiveId" clId="{9B4F81AD-4041-45B6-8DD8-FBF54A377D28}" dt="2024-11-12T13:44:23.266" v="3148" actId="26606"/>
          <ac:spMkLst>
            <pc:docMk/>
            <pc:sldMk cId="4179855111" sldId="260"/>
            <ac:spMk id="10" creationId="{EADD72DC-CC5F-44D6-97D3-79407D4FF823}"/>
          </ac:spMkLst>
        </pc:spChg>
        <pc:spChg chg="add del">
          <ac:chgData name="Isaac Ng" userId="ab47b222bea60e58" providerId="LiveId" clId="{9B4F81AD-4041-45B6-8DD8-FBF54A377D28}" dt="2024-11-12T13:44:23.266" v="3148" actId="26606"/>
          <ac:spMkLst>
            <pc:docMk/>
            <pc:sldMk cId="4179855111" sldId="260"/>
            <ac:spMk id="12" creationId="{B083E179-CF1F-4694-AEAB-6931C9B31F53}"/>
          </ac:spMkLst>
        </pc:spChg>
        <pc:spChg chg="add del">
          <ac:chgData name="Isaac Ng" userId="ab47b222bea60e58" providerId="LiveId" clId="{9B4F81AD-4041-45B6-8DD8-FBF54A377D28}" dt="2024-11-12T13:44:23.266" v="3148" actId="26606"/>
          <ac:spMkLst>
            <pc:docMk/>
            <pc:sldMk cId="4179855111" sldId="260"/>
            <ac:spMk id="24" creationId="{8AD7D35B-560E-435E-B0FD-0F84A2E6C4E0}"/>
          </ac:spMkLst>
        </pc:spChg>
        <pc:spChg chg="add del">
          <ac:chgData name="Isaac Ng" userId="ab47b222bea60e58" providerId="LiveId" clId="{9B4F81AD-4041-45B6-8DD8-FBF54A377D28}" dt="2024-11-12T13:44:23.266" v="3148" actId="26606"/>
          <ac:spMkLst>
            <pc:docMk/>
            <pc:sldMk cId="4179855111" sldId="260"/>
            <ac:spMk id="44" creationId="{A7F45189-997F-4E6B-800E-D17FF116E94F}"/>
          </ac:spMkLst>
        </pc:spChg>
        <pc:spChg chg="add">
          <ac:chgData name="Isaac Ng" userId="ab47b222bea60e58" providerId="LiveId" clId="{9B4F81AD-4041-45B6-8DD8-FBF54A377D28}" dt="2024-11-12T13:44:23.275" v="3149" actId="26606"/>
          <ac:spMkLst>
            <pc:docMk/>
            <pc:sldMk cId="4179855111" sldId="260"/>
            <ac:spMk id="76" creationId="{C5DCFBD7-5612-480F-BED3-7820176A5066}"/>
          </ac:spMkLst>
        </pc:spChg>
        <pc:grpChg chg="add del">
          <ac:chgData name="Isaac Ng" userId="ab47b222bea60e58" providerId="LiveId" clId="{9B4F81AD-4041-45B6-8DD8-FBF54A377D28}" dt="2024-11-12T13:44:23.266" v="3148" actId="26606"/>
          <ac:grpSpMkLst>
            <pc:docMk/>
            <pc:sldMk cId="4179855111" sldId="260"/>
            <ac:grpSpMk id="14" creationId="{EE6257A7-D071-42C9-8560-75A6EAE2771E}"/>
          </ac:grpSpMkLst>
        </pc:grpChg>
        <pc:grpChg chg="add del">
          <ac:chgData name="Isaac Ng" userId="ab47b222bea60e58" providerId="LiveId" clId="{9B4F81AD-4041-45B6-8DD8-FBF54A377D28}" dt="2024-11-12T13:44:23.266" v="3148" actId="26606"/>
          <ac:grpSpMkLst>
            <pc:docMk/>
            <pc:sldMk cId="4179855111" sldId="260"/>
            <ac:grpSpMk id="26" creationId="{AC46C823-4AEE-4D15-A7B7-556599F86465}"/>
          </ac:grpSpMkLst>
        </pc:grpChg>
        <pc:grpChg chg="add del">
          <ac:chgData name="Isaac Ng" userId="ab47b222bea60e58" providerId="LiveId" clId="{9B4F81AD-4041-45B6-8DD8-FBF54A377D28}" dt="2024-11-12T13:44:23.266" v="3148" actId="26606"/>
          <ac:grpSpMkLst>
            <pc:docMk/>
            <pc:sldMk cId="4179855111" sldId="260"/>
            <ac:grpSpMk id="30" creationId="{766CF5CA-BCE0-446B-990C-62FB772ABEFA}"/>
          </ac:grpSpMkLst>
        </pc:grpChg>
        <pc:grpChg chg="add del">
          <ac:chgData name="Isaac Ng" userId="ab47b222bea60e58" providerId="LiveId" clId="{9B4F81AD-4041-45B6-8DD8-FBF54A377D28}" dt="2024-11-12T13:44:23.266" v="3148" actId="26606"/>
          <ac:grpSpMkLst>
            <pc:docMk/>
            <pc:sldMk cId="4179855111" sldId="260"/>
            <ac:grpSpMk id="37" creationId="{BC174C2C-9AC5-4D2F-B12B-8AD9BE8773C9}"/>
          </ac:grpSpMkLst>
        </pc:grpChg>
        <pc:grpChg chg="add del">
          <ac:chgData name="Isaac Ng" userId="ab47b222bea60e58" providerId="LiveId" clId="{9B4F81AD-4041-45B6-8DD8-FBF54A377D28}" dt="2024-11-12T13:44:23.266" v="3148" actId="26606"/>
          <ac:grpSpMkLst>
            <pc:docMk/>
            <pc:sldMk cId="4179855111" sldId="260"/>
            <ac:grpSpMk id="46" creationId="{BC214B40-3523-42BE-856A-2B90472652BE}"/>
          </ac:grpSpMkLst>
        </pc:grpChg>
        <pc:grpChg chg="add del">
          <ac:chgData name="Isaac Ng" userId="ab47b222bea60e58" providerId="LiveId" clId="{9B4F81AD-4041-45B6-8DD8-FBF54A377D28}" dt="2024-11-12T13:44:23.266" v="3148" actId="26606"/>
          <ac:grpSpMkLst>
            <pc:docMk/>
            <pc:sldMk cId="4179855111" sldId="260"/>
            <ac:grpSpMk id="58" creationId="{69D14CB3-B46C-4D52-91C7-9020767C01F1}"/>
          </ac:grpSpMkLst>
        </pc:grpChg>
        <pc:grpChg chg="add del">
          <ac:chgData name="Isaac Ng" userId="ab47b222bea60e58" providerId="LiveId" clId="{9B4F81AD-4041-45B6-8DD8-FBF54A377D28}" dt="2024-11-12T13:44:23.266" v="3148" actId="26606"/>
          <ac:grpSpMkLst>
            <pc:docMk/>
            <pc:sldMk cId="4179855111" sldId="260"/>
            <ac:grpSpMk id="62" creationId="{695E1464-F8FF-467B-BC7A-2DB63FD7340E}"/>
          </ac:grpSpMkLst>
        </pc:grpChg>
        <pc:grpChg chg="add del">
          <ac:chgData name="Isaac Ng" userId="ab47b222bea60e58" providerId="LiveId" clId="{9B4F81AD-4041-45B6-8DD8-FBF54A377D28}" dt="2024-11-12T13:44:23.266" v="3148" actId="26606"/>
          <ac:grpSpMkLst>
            <pc:docMk/>
            <pc:sldMk cId="4179855111" sldId="260"/>
            <ac:grpSpMk id="69" creationId="{D9F93B70-A436-473C-A7CE-540999A5963E}"/>
          </ac:grpSpMkLst>
        </pc:grpChg>
        <pc:grpChg chg="add">
          <ac:chgData name="Isaac Ng" userId="ab47b222bea60e58" providerId="LiveId" clId="{9B4F81AD-4041-45B6-8DD8-FBF54A377D28}" dt="2024-11-12T13:44:23.275" v="3149" actId="26606"/>
          <ac:grpSpMkLst>
            <pc:docMk/>
            <pc:sldMk cId="4179855111" sldId="260"/>
            <ac:grpSpMk id="77" creationId="{263531A3-FAAF-4F5C-AF87-91646005308E}"/>
          </ac:grpSpMkLst>
        </pc:grpChg>
        <pc:grpChg chg="add">
          <ac:chgData name="Isaac Ng" userId="ab47b222bea60e58" providerId="LiveId" clId="{9B4F81AD-4041-45B6-8DD8-FBF54A377D28}" dt="2024-11-12T13:44:23.275" v="3149" actId="26606"/>
          <ac:grpSpMkLst>
            <pc:docMk/>
            <pc:sldMk cId="4179855111" sldId="260"/>
            <ac:grpSpMk id="85" creationId="{F73511A5-69DC-406F-AFE1-A7248A4CEA95}"/>
          </ac:grpSpMkLst>
        </pc:grpChg>
        <pc:picChg chg="add del">
          <ac:chgData name="Isaac Ng" userId="ab47b222bea60e58" providerId="LiveId" clId="{9B4F81AD-4041-45B6-8DD8-FBF54A377D28}" dt="2024-11-12T13:44:21.335" v="3146" actId="26606"/>
          <ac:picMkLst>
            <pc:docMk/>
            <pc:sldMk cId="4179855111" sldId="260"/>
            <ac:picMk id="5" creationId="{F02A3716-5A13-2AE3-3564-4B474E8CF103}"/>
          </ac:picMkLst>
        </pc:picChg>
        <pc:cxnChg chg="add del">
          <ac:chgData name="Isaac Ng" userId="ab47b222bea60e58" providerId="LiveId" clId="{9B4F81AD-4041-45B6-8DD8-FBF54A377D28}" dt="2024-11-12T13:44:21.335" v="3146" actId="26606"/>
          <ac:cxnSpMkLst>
            <pc:docMk/>
            <pc:sldMk cId="4179855111" sldId="260"/>
            <ac:cxnSpMk id="11" creationId="{77C6DF49-CBE3-4038-AC78-35DE4FD7CE8E}"/>
          </ac:cxnSpMkLst>
        </pc:cxnChg>
        <pc:cxnChg chg="add del">
          <ac:chgData name="Isaac Ng" userId="ab47b222bea60e58" providerId="LiveId" clId="{9B4F81AD-4041-45B6-8DD8-FBF54A377D28}" dt="2024-11-12T13:44:23.266" v="3148" actId="26606"/>
          <ac:cxnSpMkLst>
            <pc:docMk/>
            <pc:sldMk cId="4179855111" sldId="260"/>
            <ac:cxnSpMk id="56" creationId="{77C6DF49-CBE3-4038-AC78-35DE4FD7CE8E}"/>
          </ac:cxnSpMkLst>
        </pc:cxnChg>
      </pc:sldChg>
      <pc:sldChg chg="addSp delSp modSp new mod setBg">
        <pc:chgData name="Isaac Ng" userId="ab47b222bea60e58" providerId="LiveId" clId="{9B4F81AD-4041-45B6-8DD8-FBF54A377D28}" dt="2024-11-12T13:47:23.612" v="3179" actId="14100"/>
        <pc:sldMkLst>
          <pc:docMk/>
          <pc:sldMk cId="4221464558" sldId="261"/>
        </pc:sldMkLst>
        <pc:spChg chg="mod">
          <ac:chgData name="Isaac Ng" userId="ab47b222bea60e58" providerId="LiveId" clId="{9B4F81AD-4041-45B6-8DD8-FBF54A377D28}" dt="2024-11-12T13:46:31.514" v="3162" actId="26606"/>
          <ac:spMkLst>
            <pc:docMk/>
            <pc:sldMk cId="4221464558" sldId="261"/>
            <ac:spMk id="2" creationId="{704FC223-31FB-4DAD-234C-BA79ECE53367}"/>
          </ac:spMkLst>
        </pc:spChg>
        <pc:spChg chg="mod ord">
          <ac:chgData name="Isaac Ng" userId="ab47b222bea60e58" providerId="LiveId" clId="{9B4F81AD-4041-45B6-8DD8-FBF54A377D28}" dt="2024-11-12T13:46:31.514" v="3162" actId="26606"/>
          <ac:spMkLst>
            <pc:docMk/>
            <pc:sldMk cId="4221464558" sldId="261"/>
            <ac:spMk id="3" creationId="{D2EE5C41-A586-9676-8C6E-17F18C2C3978}"/>
          </ac:spMkLst>
        </pc:spChg>
        <pc:spChg chg="add del">
          <ac:chgData name="Isaac Ng" userId="ab47b222bea60e58" providerId="LiveId" clId="{9B4F81AD-4041-45B6-8DD8-FBF54A377D28}" dt="2024-11-12T13:46:31.514" v="3162" actId="26606"/>
          <ac:spMkLst>
            <pc:docMk/>
            <pc:sldMk cId="4221464558" sldId="261"/>
            <ac:spMk id="9" creationId="{DB66C9CD-6BF4-44CA-8078-0BB819080761}"/>
          </ac:spMkLst>
        </pc:spChg>
        <pc:spChg chg="add del">
          <ac:chgData name="Isaac Ng" userId="ab47b222bea60e58" providerId="LiveId" clId="{9B4F81AD-4041-45B6-8DD8-FBF54A377D28}" dt="2024-11-12T13:46:29.024" v="3157" actId="26606"/>
          <ac:spMkLst>
            <pc:docMk/>
            <pc:sldMk cId="4221464558" sldId="261"/>
            <ac:spMk id="16" creationId="{1AEB7F98-32EC-40D3-89EE-C8433023163A}"/>
          </ac:spMkLst>
        </pc:spChg>
        <pc:spChg chg="add del">
          <ac:chgData name="Isaac Ng" userId="ab47b222bea60e58" providerId="LiveId" clId="{9B4F81AD-4041-45B6-8DD8-FBF54A377D28}" dt="2024-11-12T13:46:29.024" v="3157" actId="26606"/>
          <ac:spMkLst>
            <pc:docMk/>
            <pc:sldMk cId="4221464558" sldId="261"/>
            <ac:spMk id="20" creationId="{DAD9000E-708C-464D-A86F-4ABE391B6BE8}"/>
          </ac:spMkLst>
        </pc:spChg>
        <pc:spChg chg="add del">
          <ac:chgData name="Isaac Ng" userId="ab47b222bea60e58" providerId="LiveId" clId="{9B4F81AD-4041-45B6-8DD8-FBF54A377D28}" dt="2024-11-12T13:46:30.105" v="3159" actId="26606"/>
          <ac:spMkLst>
            <pc:docMk/>
            <pc:sldMk cId="4221464558" sldId="261"/>
            <ac:spMk id="22" creationId="{369F5FE0-EBCF-4A14-AF3D-1ADCD6443E6F}"/>
          </ac:spMkLst>
        </pc:spChg>
        <pc:spChg chg="add del">
          <ac:chgData name="Isaac Ng" userId="ab47b222bea60e58" providerId="LiveId" clId="{9B4F81AD-4041-45B6-8DD8-FBF54A377D28}" dt="2024-11-12T13:46:31.509" v="3161" actId="26606"/>
          <ac:spMkLst>
            <pc:docMk/>
            <pc:sldMk cId="4221464558" sldId="261"/>
            <ac:spMk id="24" creationId="{DB66C9CD-6BF4-44CA-8078-0BB819080761}"/>
          </ac:spMkLst>
        </pc:spChg>
        <pc:spChg chg="add">
          <ac:chgData name="Isaac Ng" userId="ab47b222bea60e58" providerId="LiveId" clId="{9B4F81AD-4041-45B6-8DD8-FBF54A377D28}" dt="2024-11-12T13:46:31.514" v="3162" actId="26606"/>
          <ac:spMkLst>
            <pc:docMk/>
            <pc:sldMk cId="4221464558" sldId="261"/>
            <ac:spMk id="27" creationId="{EEE96A74-B62B-4642-AB22-7776A5F48CE7}"/>
          </ac:spMkLst>
        </pc:spChg>
        <pc:picChg chg="add del">
          <ac:chgData name="Isaac Ng" userId="ab47b222bea60e58" providerId="LiveId" clId="{9B4F81AD-4041-45B6-8DD8-FBF54A377D28}" dt="2024-11-12T13:46:18.824" v="3155" actId="478"/>
          <ac:picMkLst>
            <pc:docMk/>
            <pc:sldMk cId="4221464558" sldId="261"/>
            <ac:picMk id="5" creationId="{BB161542-4FA2-D755-D3B8-3A59629E82BA}"/>
          </ac:picMkLst>
        </pc:picChg>
        <pc:picChg chg="add del mod">
          <ac:chgData name="Isaac Ng" userId="ab47b222bea60e58" providerId="LiveId" clId="{9B4F81AD-4041-45B6-8DD8-FBF54A377D28}" dt="2024-11-12T13:47:09.486" v="3175" actId="478"/>
          <ac:picMkLst>
            <pc:docMk/>
            <pc:sldMk cId="4221464558" sldId="261"/>
            <ac:picMk id="6" creationId="{99A78CA8-20DA-B0A9-BE45-D314E4D0669A}"/>
          </ac:picMkLst>
        </pc:picChg>
        <pc:picChg chg="add del mod">
          <ac:chgData name="Isaac Ng" userId="ab47b222bea60e58" providerId="LiveId" clId="{9B4F81AD-4041-45B6-8DD8-FBF54A377D28}" dt="2024-11-12T13:47:02.071" v="3173" actId="22"/>
          <ac:picMkLst>
            <pc:docMk/>
            <pc:sldMk cId="4221464558" sldId="261"/>
            <ac:picMk id="8" creationId="{D067B10A-9B9F-9389-B620-31843E8A08BF}"/>
          </ac:picMkLst>
        </pc:picChg>
        <pc:picChg chg="add mod">
          <ac:chgData name="Isaac Ng" userId="ab47b222bea60e58" providerId="LiveId" clId="{9B4F81AD-4041-45B6-8DD8-FBF54A377D28}" dt="2024-11-12T13:47:23.612" v="3179" actId="14100"/>
          <ac:picMkLst>
            <pc:docMk/>
            <pc:sldMk cId="4221464558" sldId="261"/>
            <ac:picMk id="12" creationId="{6656AA8B-BBE5-1A7C-546C-DC9C7BBB5AC9}"/>
          </ac:picMkLst>
        </pc:picChg>
        <pc:cxnChg chg="add del">
          <ac:chgData name="Isaac Ng" userId="ab47b222bea60e58" providerId="LiveId" clId="{9B4F81AD-4041-45B6-8DD8-FBF54A377D28}" dt="2024-11-12T13:46:31.514" v="3162" actId="26606"/>
          <ac:cxnSpMkLst>
            <pc:docMk/>
            <pc:sldMk cId="4221464558" sldId="261"/>
            <ac:cxnSpMk id="11" creationId="{77C6DF49-CBE3-4038-AC78-35DE4FD7CE8E}"/>
          </ac:cxnSpMkLst>
        </pc:cxnChg>
        <pc:cxnChg chg="add del">
          <ac:chgData name="Isaac Ng" userId="ab47b222bea60e58" providerId="LiveId" clId="{9B4F81AD-4041-45B6-8DD8-FBF54A377D28}" dt="2024-11-12T13:46:29.024" v="3157" actId="26606"/>
          <ac:cxnSpMkLst>
            <pc:docMk/>
            <pc:sldMk cId="4221464558" sldId="261"/>
            <ac:cxnSpMk id="18" creationId="{77C6DF49-CBE3-4038-AC78-35DE4FD7CE8E}"/>
          </ac:cxnSpMkLst>
        </pc:cxnChg>
        <pc:cxnChg chg="add del">
          <ac:chgData name="Isaac Ng" userId="ab47b222bea60e58" providerId="LiveId" clId="{9B4F81AD-4041-45B6-8DD8-FBF54A377D28}" dt="2024-11-12T13:46:31.509" v="3161" actId="26606"/>
          <ac:cxnSpMkLst>
            <pc:docMk/>
            <pc:sldMk cId="4221464558" sldId="261"/>
            <ac:cxnSpMk id="25" creationId="{77C6DF49-CBE3-4038-AC78-35DE4FD7CE8E}"/>
          </ac:cxnSpMkLst>
        </pc:cxnChg>
        <pc:cxnChg chg="add">
          <ac:chgData name="Isaac Ng" userId="ab47b222bea60e58" providerId="LiveId" clId="{9B4F81AD-4041-45B6-8DD8-FBF54A377D28}" dt="2024-11-12T13:46:31.514" v="3162" actId="26606"/>
          <ac:cxnSpMkLst>
            <pc:docMk/>
            <pc:sldMk cId="4221464558" sldId="261"/>
            <ac:cxnSpMk id="28" creationId="{3A513CAD-9784-4D35-BAF9-1F7DDD697BDB}"/>
          </ac:cxnSpMkLst>
        </pc:cxnChg>
      </pc:sldChg>
      <pc:sldChg chg="addSp delSp modSp add mod setBg">
        <pc:chgData name="Isaac Ng" userId="ab47b222bea60e58" providerId="LiveId" clId="{9B4F81AD-4041-45B6-8DD8-FBF54A377D28}" dt="2024-11-12T13:43:48.500" v="3144" actId="20577"/>
        <pc:sldMkLst>
          <pc:docMk/>
          <pc:sldMk cId="3392760558" sldId="262"/>
        </pc:sldMkLst>
        <pc:spChg chg="mod">
          <ac:chgData name="Isaac Ng" userId="ab47b222bea60e58" providerId="LiveId" clId="{9B4F81AD-4041-45B6-8DD8-FBF54A377D28}" dt="2024-11-12T13:43:19.323" v="3068" actId="26606"/>
          <ac:spMkLst>
            <pc:docMk/>
            <pc:sldMk cId="3392760558" sldId="262"/>
            <ac:spMk id="2" creationId="{996F6829-1B32-7647-9382-C22E9FD55D55}"/>
          </ac:spMkLst>
        </pc:spChg>
        <pc:spChg chg="mod">
          <ac:chgData name="Isaac Ng" userId="ab47b222bea60e58" providerId="LiveId" clId="{9B4F81AD-4041-45B6-8DD8-FBF54A377D28}" dt="2024-11-12T13:43:48.500" v="3144" actId="20577"/>
          <ac:spMkLst>
            <pc:docMk/>
            <pc:sldMk cId="3392760558" sldId="262"/>
            <ac:spMk id="3" creationId="{26F15EE3-DA23-DC97-FE68-445DE304F106}"/>
          </ac:spMkLst>
        </pc:spChg>
        <pc:spChg chg="add">
          <ac:chgData name="Isaac Ng" userId="ab47b222bea60e58" providerId="LiveId" clId="{9B4F81AD-4041-45B6-8DD8-FBF54A377D28}" dt="2024-11-12T13:43:19.323" v="3068" actId="26606"/>
          <ac:spMkLst>
            <pc:docMk/>
            <pc:sldMk cId="3392760558" sldId="262"/>
            <ac:spMk id="14" creationId="{DAD9000E-708C-464D-A86F-4ABE391B6BE8}"/>
          </ac:spMkLst>
        </pc:spChg>
        <pc:spChg chg="add del">
          <ac:chgData name="Isaac Ng" userId="ab47b222bea60e58" providerId="LiveId" clId="{9B4F81AD-4041-45B6-8DD8-FBF54A377D28}" dt="2024-11-12T13:43:19.318" v="3067" actId="26606"/>
          <ac:spMkLst>
            <pc:docMk/>
            <pc:sldMk cId="3392760558" sldId="262"/>
            <ac:spMk id="18" creationId="{3011B0B3-5679-4759-90B8-3B908C4CBD21}"/>
          </ac:spMkLst>
        </pc:spChg>
        <pc:spChg chg="add">
          <ac:chgData name="Isaac Ng" userId="ab47b222bea60e58" providerId="LiveId" clId="{9B4F81AD-4041-45B6-8DD8-FBF54A377D28}" dt="2024-11-12T13:43:19.323" v="3068" actId="26606"/>
          <ac:spMkLst>
            <pc:docMk/>
            <pc:sldMk cId="3392760558" sldId="262"/>
            <ac:spMk id="22" creationId="{1AEB7F98-32EC-40D3-89EE-C8433023163A}"/>
          </ac:spMkLst>
        </pc:spChg>
        <pc:grpChg chg="add del">
          <ac:chgData name="Isaac Ng" userId="ab47b222bea60e58" providerId="LiveId" clId="{9B4F81AD-4041-45B6-8DD8-FBF54A377D28}" dt="2024-11-12T13:43:19.318" v="3067" actId="26606"/>
          <ac:grpSpMkLst>
            <pc:docMk/>
            <pc:sldMk cId="3392760558" sldId="262"/>
            <ac:grpSpMk id="12" creationId="{F982E0B2-AA9C-441C-A08E-A9DF9CF12116}"/>
          </ac:grpSpMkLst>
        </pc:grpChg>
        <pc:picChg chg="add mod">
          <ac:chgData name="Isaac Ng" userId="ab47b222bea60e58" providerId="LiveId" clId="{9B4F81AD-4041-45B6-8DD8-FBF54A377D28}" dt="2024-11-12T13:43:19.323" v="3068" actId="26606"/>
          <ac:picMkLst>
            <pc:docMk/>
            <pc:sldMk cId="3392760558" sldId="262"/>
            <ac:picMk id="5" creationId="{94FDD5DD-9BA7-40FE-8995-CB595DFAC86C}"/>
          </ac:picMkLst>
        </pc:picChg>
        <pc:cxnChg chg="add del">
          <ac:chgData name="Isaac Ng" userId="ab47b222bea60e58" providerId="LiveId" clId="{9B4F81AD-4041-45B6-8DD8-FBF54A377D28}" dt="2024-11-12T13:43:19.318" v="3067" actId="26606"/>
          <ac:cxnSpMkLst>
            <pc:docMk/>
            <pc:sldMk cId="3392760558" sldId="262"/>
            <ac:cxnSpMk id="10" creationId="{701C0CAB-6A03-4C6A-9FAA-219847753628}"/>
          </ac:cxnSpMkLst>
        </pc:cxnChg>
        <pc:cxnChg chg="add del">
          <ac:chgData name="Isaac Ng" userId="ab47b222bea60e58" providerId="LiveId" clId="{9B4F81AD-4041-45B6-8DD8-FBF54A377D28}" dt="2024-11-12T13:43:19.318" v="3067" actId="26606"/>
          <ac:cxnSpMkLst>
            <pc:docMk/>
            <pc:sldMk cId="3392760558" sldId="262"/>
            <ac:cxnSpMk id="20" creationId="{32E97E5C-7A5F-424E-AAE4-654396E90799}"/>
          </ac:cxnSpMkLst>
        </pc:cxnChg>
        <pc:cxnChg chg="add">
          <ac:chgData name="Isaac Ng" userId="ab47b222bea60e58" providerId="LiveId" clId="{9B4F81AD-4041-45B6-8DD8-FBF54A377D28}" dt="2024-11-12T13:43:19.323" v="3068" actId="26606"/>
          <ac:cxnSpMkLst>
            <pc:docMk/>
            <pc:sldMk cId="3392760558" sldId="262"/>
            <ac:cxnSpMk id="23" creationId="{77C6DF49-CBE3-4038-AC78-35DE4FD7CE8E}"/>
          </ac:cxnSpMkLst>
        </pc:cxnChg>
      </pc:sldChg>
      <pc:sldChg chg="modSp new mod modNotesTx">
        <pc:chgData name="Isaac Ng" userId="ab47b222bea60e58" providerId="LiveId" clId="{9B4F81AD-4041-45B6-8DD8-FBF54A377D28}" dt="2024-11-12T14:04:43.665" v="4114" actId="20577"/>
        <pc:sldMkLst>
          <pc:docMk/>
          <pc:sldMk cId="2330048097" sldId="263"/>
        </pc:sldMkLst>
        <pc:spChg chg="mod">
          <ac:chgData name="Isaac Ng" userId="ab47b222bea60e58" providerId="LiveId" clId="{9B4F81AD-4041-45B6-8DD8-FBF54A377D28}" dt="2024-11-12T13:48:43.677" v="3209" actId="20577"/>
          <ac:spMkLst>
            <pc:docMk/>
            <pc:sldMk cId="2330048097" sldId="263"/>
            <ac:spMk id="2" creationId="{FEA5E568-9E65-014D-1A2D-8AD7BB8EFF0B}"/>
          </ac:spMkLst>
        </pc:spChg>
        <pc:spChg chg="mod">
          <ac:chgData name="Isaac Ng" userId="ab47b222bea60e58" providerId="LiveId" clId="{9B4F81AD-4041-45B6-8DD8-FBF54A377D28}" dt="2024-11-12T14:04:43.665" v="4114" actId="20577"/>
          <ac:spMkLst>
            <pc:docMk/>
            <pc:sldMk cId="2330048097" sldId="263"/>
            <ac:spMk id="3" creationId="{64F33909-30C0-440D-EBDC-479F3796247E}"/>
          </ac:spMkLst>
        </pc:spChg>
      </pc:sldChg>
      <pc:sldChg chg="addSp delSp modSp new mod setBg">
        <pc:chgData name="Isaac Ng" userId="ab47b222bea60e58" providerId="LiveId" clId="{9B4F81AD-4041-45B6-8DD8-FBF54A377D28}" dt="2024-11-12T14:14:35.726" v="4597" actId="27636"/>
        <pc:sldMkLst>
          <pc:docMk/>
          <pc:sldMk cId="4003667926" sldId="264"/>
        </pc:sldMkLst>
        <pc:spChg chg="mod">
          <ac:chgData name="Isaac Ng" userId="ab47b222bea60e58" providerId="LiveId" clId="{9B4F81AD-4041-45B6-8DD8-FBF54A377D28}" dt="2024-11-12T14:07:22.442" v="4190" actId="27636"/>
          <ac:spMkLst>
            <pc:docMk/>
            <pc:sldMk cId="4003667926" sldId="264"/>
            <ac:spMk id="2" creationId="{87D30BA3-4710-2E52-E8F8-B34555604015}"/>
          </ac:spMkLst>
        </pc:spChg>
        <pc:spChg chg="mod">
          <ac:chgData name="Isaac Ng" userId="ab47b222bea60e58" providerId="LiveId" clId="{9B4F81AD-4041-45B6-8DD8-FBF54A377D28}" dt="2024-11-12T14:14:35.726" v="4597" actId="27636"/>
          <ac:spMkLst>
            <pc:docMk/>
            <pc:sldMk cId="4003667926" sldId="264"/>
            <ac:spMk id="3" creationId="{9FD877B1-D3DC-36ED-18B6-1A3BFAD527E7}"/>
          </ac:spMkLst>
        </pc:spChg>
        <pc:spChg chg="add del">
          <ac:chgData name="Isaac Ng" userId="ab47b222bea60e58" providerId="LiveId" clId="{9B4F81AD-4041-45B6-8DD8-FBF54A377D28}" dt="2024-11-12T14:07:06.752" v="4172" actId="26606"/>
          <ac:spMkLst>
            <pc:docMk/>
            <pc:sldMk cId="4003667926" sldId="264"/>
            <ac:spMk id="10" creationId="{1AEB7F98-32EC-40D3-89EE-C8433023163A}"/>
          </ac:spMkLst>
        </pc:spChg>
        <pc:spChg chg="add del">
          <ac:chgData name="Isaac Ng" userId="ab47b222bea60e58" providerId="LiveId" clId="{9B4F81AD-4041-45B6-8DD8-FBF54A377D28}" dt="2024-11-12T14:07:06.752" v="4172" actId="26606"/>
          <ac:spMkLst>
            <pc:docMk/>
            <pc:sldMk cId="4003667926" sldId="264"/>
            <ac:spMk id="14" creationId="{DAD9000E-708C-464D-A86F-4ABE391B6BE8}"/>
          </ac:spMkLst>
        </pc:spChg>
        <pc:spChg chg="add del">
          <ac:chgData name="Isaac Ng" userId="ab47b222bea60e58" providerId="LiveId" clId="{9B4F81AD-4041-45B6-8DD8-FBF54A377D28}" dt="2024-11-12T14:07:11.163" v="4174" actId="26606"/>
          <ac:spMkLst>
            <pc:docMk/>
            <pc:sldMk cId="4003667926" sldId="264"/>
            <ac:spMk id="18" creationId="{CA5B2A81-2C8E-4963-AFD4-E539D168B475}"/>
          </ac:spMkLst>
        </pc:spChg>
        <pc:spChg chg="add">
          <ac:chgData name="Isaac Ng" userId="ab47b222bea60e58" providerId="LiveId" clId="{9B4F81AD-4041-45B6-8DD8-FBF54A377D28}" dt="2024-11-12T14:07:11.168" v="4175" actId="26606"/>
          <ac:spMkLst>
            <pc:docMk/>
            <pc:sldMk cId="4003667926" sldId="264"/>
            <ac:spMk id="23" creationId="{1AEB7F98-32EC-40D3-89EE-C8433023163A}"/>
          </ac:spMkLst>
        </pc:spChg>
        <pc:spChg chg="add">
          <ac:chgData name="Isaac Ng" userId="ab47b222bea60e58" providerId="LiveId" clId="{9B4F81AD-4041-45B6-8DD8-FBF54A377D28}" dt="2024-11-12T14:07:11.168" v="4175" actId="26606"/>
          <ac:spMkLst>
            <pc:docMk/>
            <pc:sldMk cId="4003667926" sldId="264"/>
            <ac:spMk id="25" creationId="{DAD9000E-708C-464D-A86F-4ABE391B6BE8}"/>
          </ac:spMkLst>
        </pc:spChg>
        <pc:grpChg chg="add del">
          <ac:chgData name="Isaac Ng" userId="ab47b222bea60e58" providerId="LiveId" clId="{9B4F81AD-4041-45B6-8DD8-FBF54A377D28}" dt="2024-11-12T14:07:11.163" v="4174" actId="26606"/>
          <ac:grpSpMkLst>
            <pc:docMk/>
            <pc:sldMk cId="4003667926" sldId="264"/>
            <ac:grpSpMk id="19" creationId="{F982E0B2-AA9C-441C-A08E-A9DF9CF12116}"/>
          </ac:grpSpMkLst>
        </pc:grpChg>
        <pc:picChg chg="add mod">
          <ac:chgData name="Isaac Ng" userId="ab47b222bea60e58" providerId="LiveId" clId="{9B4F81AD-4041-45B6-8DD8-FBF54A377D28}" dt="2024-11-12T14:07:11.168" v="4175" actId="26606"/>
          <ac:picMkLst>
            <pc:docMk/>
            <pc:sldMk cId="4003667926" sldId="264"/>
            <ac:picMk id="5" creationId="{1B5D1E60-8397-2676-39D7-51D74EE5399D}"/>
          </ac:picMkLst>
        </pc:picChg>
        <pc:cxnChg chg="add del">
          <ac:chgData name="Isaac Ng" userId="ab47b222bea60e58" providerId="LiveId" clId="{9B4F81AD-4041-45B6-8DD8-FBF54A377D28}" dt="2024-11-12T14:07:06.752" v="4172" actId="26606"/>
          <ac:cxnSpMkLst>
            <pc:docMk/>
            <pc:sldMk cId="4003667926" sldId="264"/>
            <ac:cxnSpMk id="12" creationId="{77C6DF49-CBE3-4038-AC78-35DE4FD7CE8E}"/>
          </ac:cxnSpMkLst>
        </pc:cxnChg>
        <pc:cxnChg chg="add del">
          <ac:chgData name="Isaac Ng" userId="ab47b222bea60e58" providerId="LiveId" clId="{9B4F81AD-4041-45B6-8DD8-FBF54A377D28}" dt="2024-11-12T14:07:11.163" v="4174" actId="26606"/>
          <ac:cxnSpMkLst>
            <pc:docMk/>
            <pc:sldMk cId="4003667926" sldId="264"/>
            <ac:cxnSpMk id="17" creationId="{701C0CAB-6A03-4C6A-9FAA-219847753628}"/>
          </ac:cxnSpMkLst>
        </pc:cxnChg>
        <pc:cxnChg chg="add del">
          <ac:chgData name="Isaac Ng" userId="ab47b222bea60e58" providerId="LiveId" clId="{9B4F81AD-4041-45B6-8DD8-FBF54A377D28}" dt="2024-11-12T14:07:11.163" v="4174" actId="26606"/>
          <ac:cxnSpMkLst>
            <pc:docMk/>
            <pc:sldMk cId="4003667926" sldId="264"/>
            <ac:cxnSpMk id="20" creationId="{9E7C23BC-DAA6-40E1-8166-B8C4439D1430}"/>
          </ac:cxnSpMkLst>
        </pc:cxnChg>
        <pc:cxnChg chg="add">
          <ac:chgData name="Isaac Ng" userId="ab47b222bea60e58" providerId="LiveId" clId="{9B4F81AD-4041-45B6-8DD8-FBF54A377D28}" dt="2024-11-12T14:07:11.168" v="4175" actId="26606"/>
          <ac:cxnSpMkLst>
            <pc:docMk/>
            <pc:sldMk cId="4003667926" sldId="264"/>
            <ac:cxnSpMk id="24" creationId="{77C6DF49-CBE3-4038-AC78-35DE4FD7CE8E}"/>
          </ac:cxnSpMkLst>
        </pc:cxnChg>
      </pc:sldChg>
      <pc:sldChg chg="addSp delSp modSp new mod setBg">
        <pc:chgData name="Isaac Ng" userId="ab47b222bea60e58" providerId="LiveId" clId="{9B4F81AD-4041-45B6-8DD8-FBF54A377D28}" dt="2024-11-12T14:19:17.019" v="5044" actId="26606"/>
        <pc:sldMkLst>
          <pc:docMk/>
          <pc:sldMk cId="3690207484" sldId="265"/>
        </pc:sldMkLst>
        <pc:spChg chg="mod">
          <ac:chgData name="Isaac Ng" userId="ab47b222bea60e58" providerId="LiveId" clId="{9B4F81AD-4041-45B6-8DD8-FBF54A377D28}" dt="2024-11-12T14:19:17.019" v="5044" actId="26606"/>
          <ac:spMkLst>
            <pc:docMk/>
            <pc:sldMk cId="3690207484" sldId="265"/>
            <ac:spMk id="2" creationId="{2BF87021-7EE5-A464-6522-1B50B8A71D9E}"/>
          </ac:spMkLst>
        </pc:spChg>
        <pc:spChg chg="add del mod">
          <ac:chgData name="Isaac Ng" userId="ab47b222bea60e58" providerId="LiveId" clId="{9B4F81AD-4041-45B6-8DD8-FBF54A377D28}" dt="2024-11-12T14:19:17.019" v="5044" actId="26606"/>
          <ac:spMkLst>
            <pc:docMk/>
            <pc:sldMk cId="3690207484" sldId="265"/>
            <ac:spMk id="3" creationId="{FC825195-0515-3188-480D-4681EA37A9B9}"/>
          </ac:spMkLst>
        </pc:spChg>
        <pc:spChg chg="add mod">
          <ac:chgData name="Isaac Ng" userId="ab47b222bea60e58" providerId="LiveId" clId="{9B4F81AD-4041-45B6-8DD8-FBF54A377D28}" dt="2024-11-12T14:15:09.602" v="4623"/>
          <ac:spMkLst>
            <pc:docMk/>
            <pc:sldMk cId="3690207484" sldId="265"/>
            <ac:spMk id="4" creationId="{78B9ED69-F90F-67F0-30D9-02E4EA59B872}"/>
          </ac:spMkLst>
        </pc:spChg>
        <pc:spChg chg="add">
          <ac:chgData name="Isaac Ng" userId="ab47b222bea60e58" providerId="LiveId" clId="{9B4F81AD-4041-45B6-8DD8-FBF54A377D28}" dt="2024-11-12T14:19:17.019" v="5044" actId="26606"/>
          <ac:spMkLst>
            <pc:docMk/>
            <pc:sldMk cId="3690207484" sldId="265"/>
            <ac:spMk id="9" creationId="{DB66C9CD-6BF4-44CA-8078-0BB819080761}"/>
          </ac:spMkLst>
        </pc:spChg>
        <pc:picChg chg="add">
          <ac:chgData name="Isaac Ng" userId="ab47b222bea60e58" providerId="LiveId" clId="{9B4F81AD-4041-45B6-8DD8-FBF54A377D28}" dt="2024-11-12T14:19:17.019" v="5044" actId="26606"/>
          <ac:picMkLst>
            <pc:docMk/>
            <pc:sldMk cId="3690207484" sldId="265"/>
            <ac:picMk id="5" creationId="{17BFDBB2-6282-3400-537D-803DA5C171A7}"/>
          </ac:picMkLst>
        </pc:picChg>
        <pc:cxnChg chg="add">
          <ac:chgData name="Isaac Ng" userId="ab47b222bea60e58" providerId="LiveId" clId="{9B4F81AD-4041-45B6-8DD8-FBF54A377D28}" dt="2024-11-12T14:19:17.019" v="5044" actId="26606"/>
          <ac:cxnSpMkLst>
            <pc:docMk/>
            <pc:sldMk cId="3690207484" sldId="265"/>
            <ac:cxnSpMk id="11" creationId="{77C6DF49-CBE3-4038-AC78-35DE4FD7CE8E}"/>
          </ac:cxnSpMkLst>
        </pc:cxnChg>
      </pc:sldChg>
      <pc:sldChg chg="addSp delSp modSp new mod setBg modNotesTx">
        <pc:chgData name="Isaac Ng" userId="ab47b222bea60e58" providerId="LiveId" clId="{9B4F81AD-4041-45B6-8DD8-FBF54A377D28}" dt="2024-11-12T14:54:31.675" v="5769" actId="27636"/>
        <pc:sldMkLst>
          <pc:docMk/>
          <pc:sldMk cId="750913855" sldId="266"/>
        </pc:sldMkLst>
        <pc:spChg chg="mod">
          <ac:chgData name="Isaac Ng" userId="ab47b222bea60e58" providerId="LiveId" clId="{9B4F81AD-4041-45B6-8DD8-FBF54A377D28}" dt="2024-11-12T14:42:51.281" v="5572" actId="26606"/>
          <ac:spMkLst>
            <pc:docMk/>
            <pc:sldMk cId="750913855" sldId="266"/>
            <ac:spMk id="2" creationId="{A8EB0253-5965-168A-143F-FC49F5663C23}"/>
          </ac:spMkLst>
        </pc:spChg>
        <pc:spChg chg="mod">
          <ac:chgData name="Isaac Ng" userId="ab47b222bea60e58" providerId="LiveId" clId="{9B4F81AD-4041-45B6-8DD8-FBF54A377D28}" dt="2024-11-12T14:54:31.675" v="5769" actId="27636"/>
          <ac:spMkLst>
            <pc:docMk/>
            <pc:sldMk cId="750913855" sldId="266"/>
            <ac:spMk id="3" creationId="{A837DF63-B303-AD77-B912-72CB3D7F5603}"/>
          </ac:spMkLst>
        </pc:spChg>
        <pc:spChg chg="add">
          <ac:chgData name="Isaac Ng" userId="ab47b222bea60e58" providerId="LiveId" clId="{9B4F81AD-4041-45B6-8DD8-FBF54A377D28}" dt="2024-11-12T14:42:24.604" v="5568"/>
          <ac:spMkLst>
            <pc:docMk/>
            <pc:sldMk cId="750913855" sldId="266"/>
            <ac:spMk id="4" creationId="{1A512799-96DC-AEBF-D4C2-9CF78BA6204C}"/>
          </ac:spMkLst>
        </pc:spChg>
        <pc:spChg chg="add">
          <ac:chgData name="Isaac Ng" userId="ab47b222bea60e58" providerId="LiveId" clId="{9B4F81AD-4041-45B6-8DD8-FBF54A377D28}" dt="2024-11-12T14:42:51.281" v="5572" actId="26606"/>
          <ac:spMkLst>
            <pc:docMk/>
            <pc:sldMk cId="750913855" sldId="266"/>
            <ac:spMk id="13" creationId="{EEE96A74-B62B-4642-AB22-7776A5F48CE7}"/>
          </ac:spMkLst>
        </pc:spChg>
        <pc:spChg chg="add">
          <ac:chgData name="Isaac Ng" userId="ab47b222bea60e58" providerId="LiveId" clId="{9B4F81AD-4041-45B6-8DD8-FBF54A377D28}" dt="2024-11-12T14:42:51.281" v="5572" actId="26606"/>
          <ac:spMkLst>
            <pc:docMk/>
            <pc:sldMk cId="750913855" sldId="266"/>
            <ac:spMk id="17" creationId="{33295B84-44C2-4474-8AB4-C8A073E60C48}"/>
          </ac:spMkLst>
        </pc:spChg>
        <pc:picChg chg="add del mod ord">
          <ac:chgData name="Isaac Ng" userId="ab47b222bea60e58" providerId="LiveId" clId="{9B4F81AD-4041-45B6-8DD8-FBF54A377D28}" dt="2024-11-12T14:44:45.276" v="5573" actId="478"/>
          <ac:picMkLst>
            <pc:docMk/>
            <pc:sldMk cId="750913855" sldId="266"/>
            <ac:picMk id="6" creationId="{B8BB0401-8026-801A-0634-10C719AFEAD3}"/>
          </ac:picMkLst>
        </pc:picChg>
        <pc:picChg chg="add del mod">
          <ac:chgData name="Isaac Ng" userId="ab47b222bea60e58" providerId="LiveId" clId="{9B4F81AD-4041-45B6-8DD8-FBF54A377D28}" dt="2024-11-12T14:46:27.721" v="5574" actId="21"/>
          <ac:picMkLst>
            <pc:docMk/>
            <pc:sldMk cId="750913855" sldId="266"/>
            <ac:picMk id="8" creationId="{10ADFA37-4789-F4C7-9127-18D310614EFA}"/>
          </ac:picMkLst>
        </pc:picChg>
        <pc:picChg chg="add mod">
          <ac:chgData name="Isaac Ng" userId="ab47b222bea60e58" providerId="LiveId" clId="{9B4F81AD-4041-45B6-8DD8-FBF54A377D28}" dt="2024-11-12T14:46:38.509" v="5577" actId="1076"/>
          <ac:picMkLst>
            <pc:docMk/>
            <pc:sldMk cId="750913855" sldId="266"/>
            <ac:picMk id="9" creationId="{10ADFA37-4789-F4C7-9127-18D310614EFA}"/>
          </ac:picMkLst>
        </pc:picChg>
        <pc:cxnChg chg="add">
          <ac:chgData name="Isaac Ng" userId="ab47b222bea60e58" providerId="LiveId" clId="{9B4F81AD-4041-45B6-8DD8-FBF54A377D28}" dt="2024-11-12T14:42:51.281" v="5572" actId="26606"/>
          <ac:cxnSpMkLst>
            <pc:docMk/>
            <pc:sldMk cId="750913855" sldId="266"/>
            <ac:cxnSpMk id="15" creationId="{3A513CAD-9784-4D35-BAF9-1F7DDD697BDB}"/>
          </ac:cxnSpMkLst>
        </pc:cxnChg>
      </pc:sldChg>
      <pc:sldChg chg="addSp delSp modSp new mod setBg modNotesTx">
        <pc:chgData name="Isaac Ng" userId="ab47b222bea60e58" providerId="LiveId" clId="{9B4F81AD-4041-45B6-8DD8-FBF54A377D28}" dt="2024-11-12T15:08:34.231" v="6117" actId="26606"/>
        <pc:sldMkLst>
          <pc:docMk/>
          <pc:sldMk cId="674397837" sldId="267"/>
        </pc:sldMkLst>
        <pc:spChg chg="mod">
          <ac:chgData name="Isaac Ng" userId="ab47b222bea60e58" providerId="LiveId" clId="{9B4F81AD-4041-45B6-8DD8-FBF54A377D28}" dt="2024-11-12T15:08:34.231" v="6117" actId="26606"/>
          <ac:spMkLst>
            <pc:docMk/>
            <pc:sldMk cId="674397837" sldId="267"/>
            <ac:spMk id="2" creationId="{913AC02E-3656-E7E1-6B2A-1474D56BC93D}"/>
          </ac:spMkLst>
        </pc:spChg>
        <pc:spChg chg="mod">
          <ac:chgData name="Isaac Ng" userId="ab47b222bea60e58" providerId="LiveId" clId="{9B4F81AD-4041-45B6-8DD8-FBF54A377D28}" dt="2024-11-12T15:08:34.231" v="6117" actId="26606"/>
          <ac:spMkLst>
            <pc:docMk/>
            <pc:sldMk cId="674397837" sldId="267"/>
            <ac:spMk id="3" creationId="{7CB9B952-3424-5209-00F3-3D1AF7757465}"/>
          </ac:spMkLst>
        </pc:spChg>
        <pc:spChg chg="add del">
          <ac:chgData name="Isaac Ng" userId="ab47b222bea60e58" providerId="LiveId" clId="{9B4F81AD-4041-45B6-8DD8-FBF54A377D28}" dt="2024-11-12T15:08:31.226" v="6114" actId="26606"/>
          <ac:spMkLst>
            <pc:docMk/>
            <pc:sldMk cId="674397837" sldId="267"/>
            <ac:spMk id="9" creationId="{DB66C9CD-6BF4-44CA-8078-0BB819080761}"/>
          </ac:spMkLst>
        </pc:spChg>
        <pc:spChg chg="add del">
          <ac:chgData name="Isaac Ng" userId="ab47b222bea60e58" providerId="LiveId" clId="{9B4F81AD-4041-45B6-8DD8-FBF54A377D28}" dt="2024-11-12T15:08:34.207" v="6116" actId="26606"/>
          <ac:spMkLst>
            <pc:docMk/>
            <pc:sldMk cId="674397837" sldId="267"/>
            <ac:spMk id="13" creationId="{DB66C9CD-6BF4-44CA-8078-0BB819080761}"/>
          </ac:spMkLst>
        </pc:spChg>
        <pc:spChg chg="add">
          <ac:chgData name="Isaac Ng" userId="ab47b222bea60e58" providerId="LiveId" clId="{9B4F81AD-4041-45B6-8DD8-FBF54A377D28}" dt="2024-11-12T15:08:34.231" v="6117" actId="26606"/>
          <ac:spMkLst>
            <pc:docMk/>
            <pc:sldMk cId="674397837" sldId="267"/>
            <ac:spMk id="17" creationId="{DB66C9CD-6BF4-44CA-8078-0BB819080761}"/>
          </ac:spMkLst>
        </pc:spChg>
        <pc:picChg chg="add del">
          <ac:chgData name="Isaac Ng" userId="ab47b222bea60e58" providerId="LiveId" clId="{9B4F81AD-4041-45B6-8DD8-FBF54A377D28}" dt="2024-11-12T15:08:31.226" v="6114" actId="26606"/>
          <ac:picMkLst>
            <pc:docMk/>
            <pc:sldMk cId="674397837" sldId="267"/>
            <ac:picMk id="5" creationId="{283ECCE2-A045-0A37-C77E-698B3751A202}"/>
          </ac:picMkLst>
        </pc:picChg>
        <pc:picChg chg="add del">
          <ac:chgData name="Isaac Ng" userId="ab47b222bea60e58" providerId="LiveId" clId="{9B4F81AD-4041-45B6-8DD8-FBF54A377D28}" dt="2024-11-12T15:08:34.207" v="6116" actId="26606"/>
          <ac:picMkLst>
            <pc:docMk/>
            <pc:sldMk cId="674397837" sldId="267"/>
            <ac:picMk id="14" creationId="{F0DBCBF9-7475-B9CF-9E8E-B722DB656743}"/>
          </ac:picMkLst>
        </pc:picChg>
        <pc:picChg chg="add">
          <ac:chgData name="Isaac Ng" userId="ab47b222bea60e58" providerId="LiveId" clId="{9B4F81AD-4041-45B6-8DD8-FBF54A377D28}" dt="2024-11-12T15:08:34.231" v="6117" actId="26606"/>
          <ac:picMkLst>
            <pc:docMk/>
            <pc:sldMk cId="674397837" sldId="267"/>
            <ac:picMk id="19" creationId="{283ECCE2-A045-0A37-C77E-698B3751A202}"/>
          </ac:picMkLst>
        </pc:picChg>
        <pc:cxnChg chg="add del">
          <ac:chgData name="Isaac Ng" userId="ab47b222bea60e58" providerId="LiveId" clId="{9B4F81AD-4041-45B6-8DD8-FBF54A377D28}" dt="2024-11-12T15:08:31.226" v="6114" actId="26606"/>
          <ac:cxnSpMkLst>
            <pc:docMk/>
            <pc:sldMk cId="674397837" sldId="267"/>
            <ac:cxnSpMk id="11" creationId="{77C6DF49-CBE3-4038-AC78-35DE4FD7CE8E}"/>
          </ac:cxnSpMkLst>
        </pc:cxnChg>
        <pc:cxnChg chg="add del">
          <ac:chgData name="Isaac Ng" userId="ab47b222bea60e58" providerId="LiveId" clId="{9B4F81AD-4041-45B6-8DD8-FBF54A377D28}" dt="2024-11-12T15:08:34.207" v="6116" actId="26606"/>
          <ac:cxnSpMkLst>
            <pc:docMk/>
            <pc:sldMk cId="674397837" sldId="267"/>
            <ac:cxnSpMk id="15" creationId="{77C6DF49-CBE3-4038-AC78-35DE4FD7CE8E}"/>
          </ac:cxnSpMkLst>
        </pc:cxnChg>
        <pc:cxnChg chg="add">
          <ac:chgData name="Isaac Ng" userId="ab47b222bea60e58" providerId="LiveId" clId="{9B4F81AD-4041-45B6-8DD8-FBF54A377D28}" dt="2024-11-12T15:08:34.231" v="6117" actId="26606"/>
          <ac:cxnSpMkLst>
            <pc:docMk/>
            <pc:sldMk cId="674397837" sldId="267"/>
            <ac:cxnSpMk id="18" creationId="{77C6DF49-CBE3-4038-AC78-35DE4FD7CE8E}"/>
          </ac:cxnSpMkLst>
        </pc:cxnChg>
      </pc:sldChg>
      <pc:sldChg chg="addSp modSp new mod setBg">
        <pc:chgData name="Isaac Ng" userId="ab47b222bea60e58" providerId="LiveId" clId="{9B4F81AD-4041-45B6-8DD8-FBF54A377D28}" dt="2024-11-12T15:03:04.435" v="5861" actId="20577"/>
        <pc:sldMkLst>
          <pc:docMk/>
          <pc:sldMk cId="1653650607" sldId="268"/>
        </pc:sldMkLst>
        <pc:spChg chg="mod">
          <ac:chgData name="Isaac Ng" userId="ab47b222bea60e58" providerId="LiveId" clId="{9B4F81AD-4041-45B6-8DD8-FBF54A377D28}" dt="2024-11-12T15:01:55.203" v="5858" actId="26606"/>
          <ac:spMkLst>
            <pc:docMk/>
            <pc:sldMk cId="1653650607" sldId="268"/>
            <ac:spMk id="2" creationId="{A3075864-64C4-FC0B-EBDD-F6C09A6B3591}"/>
          </ac:spMkLst>
        </pc:spChg>
        <pc:spChg chg="mod">
          <ac:chgData name="Isaac Ng" userId="ab47b222bea60e58" providerId="LiveId" clId="{9B4F81AD-4041-45B6-8DD8-FBF54A377D28}" dt="2024-11-12T15:03:04.435" v="5861" actId="20577"/>
          <ac:spMkLst>
            <pc:docMk/>
            <pc:sldMk cId="1653650607" sldId="268"/>
            <ac:spMk id="3" creationId="{675F6B58-FF47-E158-A778-872A5232B4CC}"/>
          </ac:spMkLst>
        </pc:spChg>
        <pc:spChg chg="add">
          <ac:chgData name="Isaac Ng" userId="ab47b222bea60e58" providerId="LiveId" clId="{9B4F81AD-4041-45B6-8DD8-FBF54A377D28}" dt="2024-11-12T15:01:55.203" v="5858" actId="26606"/>
          <ac:spMkLst>
            <pc:docMk/>
            <pc:sldMk cId="1653650607" sldId="268"/>
            <ac:spMk id="18" creationId="{922314F7-656D-4F4F-8050-CCD6FC0FCF01}"/>
          </ac:spMkLst>
        </pc:spChg>
        <pc:spChg chg="add">
          <ac:chgData name="Isaac Ng" userId="ab47b222bea60e58" providerId="LiveId" clId="{9B4F81AD-4041-45B6-8DD8-FBF54A377D28}" dt="2024-11-12T15:01:55.203" v="5858" actId="26606"/>
          <ac:spMkLst>
            <pc:docMk/>
            <pc:sldMk cId="1653650607" sldId="268"/>
            <ac:spMk id="22" creationId="{3011B0B3-5679-4759-90B8-3B908C4CBD21}"/>
          </ac:spMkLst>
        </pc:spChg>
        <pc:grpChg chg="add">
          <ac:chgData name="Isaac Ng" userId="ab47b222bea60e58" providerId="LiveId" clId="{9B4F81AD-4041-45B6-8DD8-FBF54A377D28}" dt="2024-11-12T15:01:55.203" v="5858" actId="26606"/>
          <ac:grpSpMkLst>
            <pc:docMk/>
            <pc:sldMk cId="1653650607" sldId="268"/>
            <ac:grpSpMk id="12" creationId="{F982E0B2-AA9C-441C-A08E-A9DF9CF12116}"/>
          </ac:grpSpMkLst>
        </pc:grpChg>
        <pc:picChg chg="add mod">
          <ac:chgData name="Isaac Ng" userId="ab47b222bea60e58" providerId="LiveId" clId="{9B4F81AD-4041-45B6-8DD8-FBF54A377D28}" dt="2024-11-12T15:01:55.203" v="5858" actId="26606"/>
          <ac:picMkLst>
            <pc:docMk/>
            <pc:sldMk cId="1653650607" sldId="268"/>
            <ac:picMk id="5" creationId="{04C81BFF-E608-4368-9FB3-500EFC433902}"/>
          </ac:picMkLst>
        </pc:picChg>
        <pc:cxnChg chg="add">
          <ac:chgData name="Isaac Ng" userId="ab47b222bea60e58" providerId="LiveId" clId="{9B4F81AD-4041-45B6-8DD8-FBF54A377D28}" dt="2024-11-12T15:01:55.203" v="5858" actId="26606"/>
          <ac:cxnSpMkLst>
            <pc:docMk/>
            <pc:sldMk cId="1653650607" sldId="268"/>
            <ac:cxnSpMk id="10" creationId="{701C0CAB-6A03-4C6A-9FAA-219847753628}"/>
          </ac:cxnSpMkLst>
        </pc:cxnChg>
        <pc:cxnChg chg="add">
          <ac:chgData name="Isaac Ng" userId="ab47b222bea60e58" providerId="LiveId" clId="{9B4F81AD-4041-45B6-8DD8-FBF54A377D28}" dt="2024-11-12T15:01:55.203" v="5858" actId="26606"/>
          <ac:cxnSpMkLst>
            <pc:docMk/>
            <pc:sldMk cId="1653650607" sldId="268"/>
            <ac:cxnSpMk id="20" creationId="{32E97E5C-7A5F-424E-AAE4-654396E90799}"/>
          </ac:cxnSpMkLst>
        </pc:cxnChg>
      </pc:sldChg>
      <pc:sldChg chg="addSp delSp modSp new mod setBg modClrScheme chgLayout">
        <pc:chgData name="Isaac Ng" userId="ab47b222bea60e58" providerId="LiveId" clId="{9B4F81AD-4041-45B6-8DD8-FBF54A377D28}" dt="2024-11-12T15:10:31.489" v="6147" actId="26606"/>
        <pc:sldMkLst>
          <pc:docMk/>
          <pc:sldMk cId="3245487117" sldId="269"/>
        </pc:sldMkLst>
        <pc:spChg chg="del mod ord">
          <ac:chgData name="Isaac Ng" userId="ab47b222bea60e58" providerId="LiveId" clId="{9B4F81AD-4041-45B6-8DD8-FBF54A377D28}" dt="2024-11-12T15:09:30.649" v="6124" actId="700"/>
          <ac:spMkLst>
            <pc:docMk/>
            <pc:sldMk cId="3245487117" sldId="269"/>
            <ac:spMk id="2" creationId="{8BC997E1-140C-B155-583B-B030873E389E}"/>
          </ac:spMkLst>
        </pc:spChg>
        <pc:spChg chg="del mod">
          <ac:chgData name="Isaac Ng" userId="ab47b222bea60e58" providerId="LiveId" clId="{9B4F81AD-4041-45B6-8DD8-FBF54A377D28}" dt="2024-11-12T15:09:30.649" v="6124" actId="700"/>
          <ac:spMkLst>
            <pc:docMk/>
            <pc:sldMk cId="3245487117" sldId="269"/>
            <ac:spMk id="3" creationId="{5AE428DE-7E93-A4E7-E0E1-FB5B88344BE2}"/>
          </ac:spMkLst>
        </pc:spChg>
        <pc:spChg chg="add mod ord">
          <ac:chgData name="Isaac Ng" userId="ab47b222bea60e58" providerId="LiveId" clId="{9B4F81AD-4041-45B6-8DD8-FBF54A377D28}" dt="2024-11-12T15:10:31.489" v="6147" actId="26606"/>
          <ac:spMkLst>
            <pc:docMk/>
            <pc:sldMk cId="3245487117" sldId="269"/>
            <ac:spMk id="4" creationId="{FA005CCD-0982-EC3B-1746-F66E829F7880}"/>
          </ac:spMkLst>
        </pc:spChg>
        <pc:spChg chg="add del">
          <ac:chgData name="Isaac Ng" userId="ab47b222bea60e58" providerId="LiveId" clId="{9B4F81AD-4041-45B6-8DD8-FBF54A377D28}" dt="2024-11-12T15:09:49.484" v="6135" actId="26606"/>
          <ac:spMkLst>
            <pc:docMk/>
            <pc:sldMk cId="3245487117" sldId="269"/>
            <ac:spMk id="17" creationId="{3011B0B3-5679-4759-90B8-3B908C4CBD21}"/>
          </ac:spMkLst>
        </pc:spChg>
        <pc:spChg chg="add del">
          <ac:chgData name="Isaac Ng" userId="ab47b222bea60e58" providerId="LiveId" clId="{9B4F81AD-4041-45B6-8DD8-FBF54A377D28}" dt="2024-11-12T15:09:57.721" v="6137" actId="26606"/>
          <ac:spMkLst>
            <pc:docMk/>
            <pc:sldMk cId="3245487117" sldId="269"/>
            <ac:spMk id="35" creationId="{93465154-C513-4D8E-AAE7-0008FE766BB8}"/>
          </ac:spMkLst>
        </pc:spChg>
        <pc:spChg chg="add del">
          <ac:chgData name="Isaac Ng" userId="ab47b222bea60e58" providerId="LiveId" clId="{9B4F81AD-4041-45B6-8DD8-FBF54A377D28}" dt="2024-11-12T15:09:57.721" v="6137" actId="26606"/>
          <ac:spMkLst>
            <pc:docMk/>
            <pc:sldMk cId="3245487117" sldId="269"/>
            <ac:spMk id="54" creationId="{CA5B2A81-2C8E-4963-AFD4-E539D168B475}"/>
          </ac:spMkLst>
        </pc:spChg>
        <pc:spChg chg="add del">
          <ac:chgData name="Isaac Ng" userId="ab47b222bea60e58" providerId="LiveId" clId="{9B4F81AD-4041-45B6-8DD8-FBF54A377D28}" dt="2024-11-12T15:09:57.721" v="6137" actId="26606"/>
          <ac:spMkLst>
            <pc:docMk/>
            <pc:sldMk cId="3245487117" sldId="269"/>
            <ac:spMk id="55" creationId="{C0A3D83F-F025-4B9A-B82C-F73BE6BD3179}"/>
          </ac:spMkLst>
        </pc:spChg>
        <pc:spChg chg="add del">
          <ac:chgData name="Isaac Ng" userId="ab47b222bea60e58" providerId="LiveId" clId="{9B4F81AD-4041-45B6-8DD8-FBF54A377D28}" dt="2024-11-12T15:09:57.721" v="6137" actId="26606"/>
          <ac:spMkLst>
            <pc:docMk/>
            <pc:sldMk cId="3245487117" sldId="269"/>
            <ac:spMk id="56" creationId="{7C81EAC2-A219-4AF7-884B-B9292FF9BFB3}"/>
          </ac:spMkLst>
        </pc:spChg>
        <pc:spChg chg="add del">
          <ac:chgData name="Isaac Ng" userId="ab47b222bea60e58" providerId="LiveId" clId="{9B4F81AD-4041-45B6-8DD8-FBF54A377D28}" dt="2024-11-12T15:09:57.721" v="6137" actId="26606"/>
          <ac:spMkLst>
            <pc:docMk/>
            <pc:sldMk cId="3245487117" sldId="269"/>
            <ac:spMk id="66" creationId="{63CB92D7-8EE8-4690-BD3D-150988D4F6A0}"/>
          </ac:spMkLst>
        </pc:spChg>
        <pc:spChg chg="add del">
          <ac:chgData name="Isaac Ng" userId="ab47b222bea60e58" providerId="LiveId" clId="{9B4F81AD-4041-45B6-8DD8-FBF54A377D28}" dt="2024-11-12T15:10:02.741" v="6139" actId="26606"/>
          <ac:spMkLst>
            <pc:docMk/>
            <pc:sldMk cId="3245487117" sldId="269"/>
            <ac:spMk id="88" creationId="{3011B0B3-5679-4759-90B8-3B908C4CBD21}"/>
          </ac:spMkLst>
        </pc:spChg>
        <pc:spChg chg="add del">
          <ac:chgData name="Isaac Ng" userId="ab47b222bea60e58" providerId="LiveId" clId="{9B4F81AD-4041-45B6-8DD8-FBF54A377D28}" dt="2024-11-12T15:10:15.471" v="6141" actId="26606"/>
          <ac:spMkLst>
            <pc:docMk/>
            <pc:sldMk cId="3245487117" sldId="269"/>
            <ac:spMk id="100" creationId="{3011B0B3-5679-4759-90B8-3B908C4CBD21}"/>
          </ac:spMkLst>
        </pc:spChg>
        <pc:spChg chg="add del">
          <ac:chgData name="Isaac Ng" userId="ab47b222bea60e58" providerId="LiveId" clId="{9B4F81AD-4041-45B6-8DD8-FBF54A377D28}" dt="2024-11-12T15:10:19.473" v="6143" actId="26606"/>
          <ac:spMkLst>
            <pc:docMk/>
            <pc:sldMk cId="3245487117" sldId="269"/>
            <ac:spMk id="110" creationId="{3011B0B3-5679-4759-90B8-3B908C4CBD21}"/>
          </ac:spMkLst>
        </pc:spChg>
        <pc:spChg chg="add del">
          <ac:chgData name="Isaac Ng" userId="ab47b222bea60e58" providerId="LiveId" clId="{9B4F81AD-4041-45B6-8DD8-FBF54A377D28}" dt="2024-11-12T15:10:22.799" v="6145" actId="26606"/>
          <ac:spMkLst>
            <pc:docMk/>
            <pc:sldMk cId="3245487117" sldId="269"/>
            <ac:spMk id="119" creationId="{CA5B2A81-2C8E-4963-AFD4-E539D168B475}"/>
          </ac:spMkLst>
        </pc:spChg>
        <pc:spChg chg="add del">
          <ac:chgData name="Isaac Ng" userId="ab47b222bea60e58" providerId="LiveId" clId="{9B4F81AD-4041-45B6-8DD8-FBF54A377D28}" dt="2024-11-12T15:10:22.799" v="6145" actId="26606"/>
          <ac:spMkLst>
            <pc:docMk/>
            <pc:sldMk cId="3245487117" sldId="269"/>
            <ac:spMk id="120" creationId="{7C81EAC2-A219-4AF7-884B-B9292FF9BFB3}"/>
          </ac:spMkLst>
        </pc:spChg>
        <pc:spChg chg="add del">
          <ac:chgData name="Isaac Ng" userId="ab47b222bea60e58" providerId="LiveId" clId="{9B4F81AD-4041-45B6-8DD8-FBF54A377D28}" dt="2024-11-12T15:10:22.799" v="6145" actId="26606"/>
          <ac:spMkLst>
            <pc:docMk/>
            <pc:sldMk cId="3245487117" sldId="269"/>
            <ac:spMk id="121" creationId="{63CB92D7-8EE8-4690-BD3D-150988D4F6A0}"/>
          </ac:spMkLst>
        </pc:spChg>
        <pc:spChg chg="add del">
          <ac:chgData name="Isaac Ng" userId="ab47b222bea60e58" providerId="LiveId" clId="{9B4F81AD-4041-45B6-8DD8-FBF54A377D28}" dt="2024-11-12T15:10:22.799" v="6145" actId="26606"/>
          <ac:spMkLst>
            <pc:docMk/>
            <pc:sldMk cId="3245487117" sldId="269"/>
            <ac:spMk id="127" creationId="{93465154-C513-4D8E-AAE7-0008FE766BB8}"/>
          </ac:spMkLst>
        </pc:spChg>
        <pc:spChg chg="add del">
          <ac:chgData name="Isaac Ng" userId="ab47b222bea60e58" providerId="LiveId" clId="{9B4F81AD-4041-45B6-8DD8-FBF54A377D28}" dt="2024-11-12T15:10:22.799" v="6145" actId="26606"/>
          <ac:spMkLst>
            <pc:docMk/>
            <pc:sldMk cId="3245487117" sldId="269"/>
            <ac:spMk id="131" creationId="{C0A3D83F-F025-4B9A-B82C-F73BE6BD3179}"/>
          </ac:spMkLst>
        </pc:spChg>
        <pc:spChg chg="add del">
          <ac:chgData name="Isaac Ng" userId="ab47b222bea60e58" providerId="LiveId" clId="{9B4F81AD-4041-45B6-8DD8-FBF54A377D28}" dt="2024-11-12T15:10:31.489" v="6147" actId="26606"/>
          <ac:spMkLst>
            <pc:docMk/>
            <pc:sldMk cId="3245487117" sldId="269"/>
            <ac:spMk id="139" creationId="{3011B0B3-5679-4759-90B8-3B908C4CBD21}"/>
          </ac:spMkLst>
        </pc:spChg>
        <pc:spChg chg="add">
          <ac:chgData name="Isaac Ng" userId="ab47b222bea60e58" providerId="LiveId" clId="{9B4F81AD-4041-45B6-8DD8-FBF54A377D28}" dt="2024-11-12T15:10:31.489" v="6147" actId="26606"/>
          <ac:spMkLst>
            <pc:docMk/>
            <pc:sldMk cId="3245487117" sldId="269"/>
            <ac:spMk id="158" creationId="{CA5B2A81-2C8E-4963-AFD4-E539D168B475}"/>
          </ac:spMkLst>
        </pc:spChg>
        <pc:spChg chg="add">
          <ac:chgData name="Isaac Ng" userId="ab47b222bea60e58" providerId="LiveId" clId="{9B4F81AD-4041-45B6-8DD8-FBF54A377D28}" dt="2024-11-12T15:10:31.489" v="6147" actId="26606"/>
          <ac:spMkLst>
            <pc:docMk/>
            <pc:sldMk cId="3245487117" sldId="269"/>
            <ac:spMk id="160" creationId="{7C81EAC2-A219-4AF7-884B-B9292FF9BFB3}"/>
          </ac:spMkLst>
        </pc:spChg>
        <pc:spChg chg="add">
          <ac:chgData name="Isaac Ng" userId="ab47b222bea60e58" providerId="LiveId" clId="{9B4F81AD-4041-45B6-8DD8-FBF54A377D28}" dt="2024-11-12T15:10:31.489" v="6147" actId="26606"/>
          <ac:spMkLst>
            <pc:docMk/>
            <pc:sldMk cId="3245487117" sldId="269"/>
            <ac:spMk id="162" creationId="{63CB92D7-8EE8-4690-BD3D-150988D4F6A0}"/>
          </ac:spMkLst>
        </pc:spChg>
        <pc:spChg chg="add">
          <ac:chgData name="Isaac Ng" userId="ab47b222bea60e58" providerId="LiveId" clId="{9B4F81AD-4041-45B6-8DD8-FBF54A377D28}" dt="2024-11-12T15:10:31.489" v="6147" actId="26606"/>
          <ac:spMkLst>
            <pc:docMk/>
            <pc:sldMk cId="3245487117" sldId="269"/>
            <ac:spMk id="176" creationId="{93465154-C513-4D8E-AAE7-0008FE766BB8}"/>
          </ac:spMkLst>
        </pc:spChg>
        <pc:spChg chg="add">
          <ac:chgData name="Isaac Ng" userId="ab47b222bea60e58" providerId="LiveId" clId="{9B4F81AD-4041-45B6-8DD8-FBF54A377D28}" dt="2024-11-12T15:10:31.489" v="6147" actId="26606"/>
          <ac:spMkLst>
            <pc:docMk/>
            <pc:sldMk cId="3245487117" sldId="269"/>
            <ac:spMk id="196" creationId="{C0A3D83F-F025-4B9A-B82C-F73BE6BD3179}"/>
          </ac:spMkLst>
        </pc:spChg>
        <pc:grpChg chg="add del">
          <ac:chgData name="Isaac Ng" userId="ab47b222bea60e58" providerId="LiveId" clId="{9B4F81AD-4041-45B6-8DD8-FBF54A377D28}" dt="2024-11-12T15:09:49.484" v="6135" actId="26606"/>
          <ac:grpSpMkLst>
            <pc:docMk/>
            <pc:sldMk cId="3245487117" sldId="269"/>
            <ac:grpSpMk id="11" creationId="{F982E0B2-AA9C-441C-A08E-A9DF9CF12116}"/>
          </ac:grpSpMkLst>
        </pc:grpChg>
        <pc:grpChg chg="add del">
          <ac:chgData name="Isaac Ng" userId="ab47b222bea60e58" providerId="LiveId" clId="{9B4F81AD-4041-45B6-8DD8-FBF54A377D28}" dt="2024-11-12T15:09:49.484" v="6135" actId="26606"/>
          <ac:grpSpMkLst>
            <pc:docMk/>
            <pc:sldMk cId="3245487117" sldId="269"/>
            <ac:grpSpMk id="19" creationId="{49E013D9-9421-47E7-9080-30F6E544BE45}"/>
          </ac:grpSpMkLst>
        </pc:grpChg>
        <pc:grpChg chg="add del">
          <ac:chgData name="Isaac Ng" userId="ab47b222bea60e58" providerId="LiveId" clId="{9B4F81AD-4041-45B6-8DD8-FBF54A377D28}" dt="2024-11-12T15:09:57.721" v="6137" actId="26606"/>
          <ac:grpSpMkLst>
            <pc:docMk/>
            <pc:sldMk cId="3245487117" sldId="269"/>
            <ac:grpSpMk id="23" creationId="{2E62ACCB-9A97-41C7-8114-309BF7098A42}"/>
          </ac:grpSpMkLst>
        </pc:grpChg>
        <pc:grpChg chg="add del">
          <ac:chgData name="Isaac Ng" userId="ab47b222bea60e58" providerId="LiveId" clId="{9B4F81AD-4041-45B6-8DD8-FBF54A377D28}" dt="2024-11-12T15:09:57.721" v="6137" actId="26606"/>
          <ac:grpSpMkLst>
            <pc:docMk/>
            <pc:sldMk cId="3245487117" sldId="269"/>
            <ac:grpSpMk id="36" creationId="{F982E0B2-AA9C-441C-A08E-A9DF9CF12116}"/>
          </ac:grpSpMkLst>
        </pc:grpChg>
        <pc:grpChg chg="add del">
          <ac:chgData name="Isaac Ng" userId="ab47b222bea60e58" providerId="LiveId" clId="{9B4F81AD-4041-45B6-8DD8-FBF54A377D28}" dt="2024-11-12T15:09:57.721" v="6137" actId="26606"/>
          <ac:grpSpMkLst>
            <pc:docMk/>
            <pc:sldMk cId="3245487117" sldId="269"/>
            <ac:grpSpMk id="37" creationId="{2840A968-B9F1-4307-8A13-48F4453A302B}"/>
          </ac:grpSpMkLst>
        </pc:grpChg>
        <pc:grpChg chg="add del">
          <ac:chgData name="Isaac Ng" userId="ab47b222bea60e58" providerId="LiveId" clId="{9B4F81AD-4041-45B6-8DD8-FBF54A377D28}" dt="2024-11-12T15:09:57.721" v="6137" actId="26606"/>
          <ac:grpSpMkLst>
            <pc:docMk/>
            <pc:sldMk cId="3245487117" sldId="269"/>
            <ac:grpSpMk id="41" creationId="{0FECCAAE-5C44-4266-9D17-6B62D10D7967}"/>
          </ac:grpSpMkLst>
        </pc:grpChg>
        <pc:grpChg chg="add del">
          <ac:chgData name="Isaac Ng" userId="ab47b222bea60e58" providerId="LiveId" clId="{9B4F81AD-4041-45B6-8DD8-FBF54A377D28}" dt="2024-11-12T15:09:57.721" v="6137" actId="26606"/>
          <ac:grpSpMkLst>
            <pc:docMk/>
            <pc:sldMk cId="3245487117" sldId="269"/>
            <ac:grpSpMk id="48" creationId="{6913CEF2-6E97-400A-931E-FF4A7D799E19}"/>
          </ac:grpSpMkLst>
        </pc:grpChg>
        <pc:grpChg chg="add del">
          <ac:chgData name="Isaac Ng" userId="ab47b222bea60e58" providerId="LiveId" clId="{9B4F81AD-4041-45B6-8DD8-FBF54A377D28}" dt="2024-11-12T15:09:57.721" v="6137" actId="26606"/>
          <ac:grpSpMkLst>
            <pc:docMk/>
            <pc:sldMk cId="3245487117" sldId="269"/>
            <ac:grpSpMk id="57" creationId="{A54B4D41-E775-46AC-95B8-F9B645FE3BE1}"/>
          </ac:grpSpMkLst>
        </pc:grpChg>
        <pc:grpChg chg="add del">
          <ac:chgData name="Isaac Ng" userId="ab47b222bea60e58" providerId="LiveId" clId="{9B4F81AD-4041-45B6-8DD8-FBF54A377D28}" dt="2024-11-12T15:09:57.721" v="6137" actId="26606"/>
          <ac:grpSpMkLst>
            <pc:docMk/>
            <pc:sldMk cId="3245487117" sldId="269"/>
            <ac:grpSpMk id="67" creationId="{97422AC4-A069-4D59-8C02-45C5A0DB2E9E}"/>
          </ac:grpSpMkLst>
        </pc:grpChg>
        <pc:grpChg chg="add del">
          <ac:chgData name="Isaac Ng" userId="ab47b222bea60e58" providerId="LiveId" clId="{9B4F81AD-4041-45B6-8DD8-FBF54A377D28}" dt="2024-11-12T15:09:57.721" v="6137" actId="26606"/>
          <ac:grpSpMkLst>
            <pc:docMk/>
            <pc:sldMk cId="3245487117" sldId="269"/>
            <ac:grpSpMk id="71" creationId="{8B9806FC-A649-4974-9361-F9AA940D9308}"/>
          </ac:grpSpMkLst>
        </pc:grpChg>
        <pc:grpChg chg="add del">
          <ac:chgData name="Isaac Ng" userId="ab47b222bea60e58" providerId="LiveId" clId="{9B4F81AD-4041-45B6-8DD8-FBF54A377D28}" dt="2024-11-12T15:09:57.721" v="6137" actId="26606"/>
          <ac:grpSpMkLst>
            <pc:docMk/>
            <pc:sldMk cId="3245487117" sldId="269"/>
            <ac:grpSpMk id="78" creationId="{E1739B0E-E50E-4961-A4B8-474F1B0C2D7F}"/>
          </ac:grpSpMkLst>
        </pc:grpChg>
        <pc:grpChg chg="add del">
          <ac:chgData name="Isaac Ng" userId="ab47b222bea60e58" providerId="LiveId" clId="{9B4F81AD-4041-45B6-8DD8-FBF54A377D28}" dt="2024-11-12T15:10:02.741" v="6139" actId="26606"/>
          <ac:grpSpMkLst>
            <pc:docMk/>
            <pc:sldMk cId="3245487117" sldId="269"/>
            <ac:grpSpMk id="87" creationId="{F982E0B2-AA9C-441C-A08E-A9DF9CF12116}"/>
          </ac:grpSpMkLst>
        </pc:grpChg>
        <pc:grpChg chg="add del">
          <ac:chgData name="Isaac Ng" userId="ab47b222bea60e58" providerId="LiveId" clId="{9B4F81AD-4041-45B6-8DD8-FBF54A377D28}" dt="2024-11-12T15:10:02.741" v="6139" actId="26606"/>
          <ac:grpSpMkLst>
            <pc:docMk/>
            <pc:sldMk cId="3245487117" sldId="269"/>
            <ac:grpSpMk id="89" creationId="{49E013D9-9421-47E7-9080-30F6E544BE45}"/>
          </ac:grpSpMkLst>
        </pc:grpChg>
        <pc:grpChg chg="add del">
          <ac:chgData name="Isaac Ng" userId="ab47b222bea60e58" providerId="LiveId" clId="{9B4F81AD-4041-45B6-8DD8-FBF54A377D28}" dt="2024-11-12T15:10:15.471" v="6141" actId="26606"/>
          <ac:grpSpMkLst>
            <pc:docMk/>
            <pc:sldMk cId="3245487117" sldId="269"/>
            <ac:grpSpMk id="97" creationId="{F982E0B2-AA9C-441C-A08E-A9DF9CF12116}"/>
          </ac:grpSpMkLst>
        </pc:grpChg>
        <pc:grpChg chg="add del">
          <ac:chgData name="Isaac Ng" userId="ab47b222bea60e58" providerId="LiveId" clId="{9B4F81AD-4041-45B6-8DD8-FBF54A377D28}" dt="2024-11-12T15:10:15.471" v="6141" actId="26606"/>
          <ac:grpSpMkLst>
            <pc:docMk/>
            <pc:sldMk cId="3245487117" sldId="269"/>
            <ac:grpSpMk id="102" creationId="{A854FEA6-8A3E-4369-A14B-CCD3C670E707}"/>
          </ac:grpSpMkLst>
        </pc:grpChg>
        <pc:grpChg chg="add del">
          <ac:chgData name="Isaac Ng" userId="ab47b222bea60e58" providerId="LiveId" clId="{9B4F81AD-4041-45B6-8DD8-FBF54A377D28}" dt="2024-11-12T15:10:19.473" v="6143" actId="26606"/>
          <ac:grpSpMkLst>
            <pc:docMk/>
            <pc:sldMk cId="3245487117" sldId="269"/>
            <ac:grpSpMk id="109" creationId="{F982E0B2-AA9C-441C-A08E-A9DF9CF12116}"/>
          </ac:grpSpMkLst>
        </pc:grpChg>
        <pc:grpChg chg="add del">
          <ac:chgData name="Isaac Ng" userId="ab47b222bea60e58" providerId="LiveId" clId="{9B4F81AD-4041-45B6-8DD8-FBF54A377D28}" dt="2024-11-12T15:10:19.473" v="6143" actId="26606"/>
          <ac:grpSpMkLst>
            <pc:docMk/>
            <pc:sldMk cId="3245487117" sldId="269"/>
            <ac:grpSpMk id="111" creationId="{49E013D9-9421-47E7-9080-30F6E544BE45}"/>
          </ac:grpSpMkLst>
        </pc:grpChg>
        <pc:grpChg chg="add del">
          <ac:chgData name="Isaac Ng" userId="ab47b222bea60e58" providerId="LiveId" clId="{9B4F81AD-4041-45B6-8DD8-FBF54A377D28}" dt="2024-11-12T15:10:22.799" v="6145" actId="26606"/>
          <ac:grpSpMkLst>
            <pc:docMk/>
            <pc:sldMk cId="3245487117" sldId="269"/>
            <ac:grpSpMk id="116" creationId="{F982E0B2-AA9C-441C-A08E-A9DF9CF12116}"/>
          </ac:grpSpMkLst>
        </pc:grpChg>
        <pc:grpChg chg="add del">
          <ac:chgData name="Isaac Ng" userId="ab47b222bea60e58" providerId="LiveId" clId="{9B4F81AD-4041-45B6-8DD8-FBF54A377D28}" dt="2024-11-12T15:10:22.799" v="6145" actId="26606"/>
          <ac:grpSpMkLst>
            <pc:docMk/>
            <pc:sldMk cId="3245487117" sldId="269"/>
            <ac:grpSpMk id="122" creationId="{2E62ACCB-9A97-41C7-8114-309BF7098A42}"/>
          </ac:grpSpMkLst>
        </pc:grpChg>
        <pc:grpChg chg="add del">
          <ac:chgData name="Isaac Ng" userId="ab47b222bea60e58" providerId="LiveId" clId="{9B4F81AD-4041-45B6-8DD8-FBF54A377D28}" dt="2024-11-12T15:10:22.799" v="6145" actId="26606"/>
          <ac:grpSpMkLst>
            <pc:docMk/>
            <pc:sldMk cId="3245487117" sldId="269"/>
            <ac:grpSpMk id="128" creationId="{2840A968-B9F1-4307-8A13-48F4453A302B}"/>
          </ac:grpSpMkLst>
        </pc:grpChg>
        <pc:grpChg chg="add del">
          <ac:chgData name="Isaac Ng" userId="ab47b222bea60e58" providerId="LiveId" clId="{9B4F81AD-4041-45B6-8DD8-FBF54A377D28}" dt="2024-11-12T15:10:22.799" v="6145" actId="26606"/>
          <ac:grpSpMkLst>
            <pc:docMk/>
            <pc:sldMk cId="3245487117" sldId="269"/>
            <ac:grpSpMk id="129" creationId="{0FECCAAE-5C44-4266-9D17-6B62D10D7967}"/>
          </ac:grpSpMkLst>
        </pc:grpChg>
        <pc:grpChg chg="add del">
          <ac:chgData name="Isaac Ng" userId="ab47b222bea60e58" providerId="LiveId" clId="{9B4F81AD-4041-45B6-8DD8-FBF54A377D28}" dt="2024-11-12T15:10:22.799" v="6145" actId="26606"/>
          <ac:grpSpMkLst>
            <pc:docMk/>
            <pc:sldMk cId="3245487117" sldId="269"/>
            <ac:grpSpMk id="130" creationId="{6913CEF2-6E97-400A-931E-FF4A7D799E19}"/>
          </ac:grpSpMkLst>
        </pc:grpChg>
        <pc:grpChg chg="add del">
          <ac:chgData name="Isaac Ng" userId="ab47b222bea60e58" providerId="LiveId" clId="{9B4F81AD-4041-45B6-8DD8-FBF54A377D28}" dt="2024-11-12T15:10:22.799" v="6145" actId="26606"/>
          <ac:grpSpMkLst>
            <pc:docMk/>
            <pc:sldMk cId="3245487117" sldId="269"/>
            <ac:grpSpMk id="132" creationId="{A54B4D41-E775-46AC-95B8-F9B645FE3BE1}"/>
          </ac:grpSpMkLst>
        </pc:grpChg>
        <pc:grpChg chg="add del">
          <ac:chgData name="Isaac Ng" userId="ab47b222bea60e58" providerId="LiveId" clId="{9B4F81AD-4041-45B6-8DD8-FBF54A377D28}" dt="2024-11-12T15:10:22.799" v="6145" actId="26606"/>
          <ac:grpSpMkLst>
            <pc:docMk/>
            <pc:sldMk cId="3245487117" sldId="269"/>
            <ac:grpSpMk id="133" creationId="{97422AC4-A069-4D59-8C02-45C5A0DB2E9E}"/>
          </ac:grpSpMkLst>
        </pc:grpChg>
        <pc:grpChg chg="add del">
          <ac:chgData name="Isaac Ng" userId="ab47b222bea60e58" providerId="LiveId" clId="{9B4F81AD-4041-45B6-8DD8-FBF54A377D28}" dt="2024-11-12T15:10:22.799" v="6145" actId="26606"/>
          <ac:grpSpMkLst>
            <pc:docMk/>
            <pc:sldMk cId="3245487117" sldId="269"/>
            <ac:grpSpMk id="134" creationId="{8B9806FC-A649-4974-9361-F9AA940D9308}"/>
          </ac:grpSpMkLst>
        </pc:grpChg>
        <pc:grpChg chg="add del">
          <ac:chgData name="Isaac Ng" userId="ab47b222bea60e58" providerId="LiveId" clId="{9B4F81AD-4041-45B6-8DD8-FBF54A377D28}" dt="2024-11-12T15:10:22.799" v="6145" actId="26606"/>
          <ac:grpSpMkLst>
            <pc:docMk/>
            <pc:sldMk cId="3245487117" sldId="269"/>
            <ac:grpSpMk id="135" creationId="{E1739B0E-E50E-4961-A4B8-474F1B0C2D7F}"/>
          </ac:grpSpMkLst>
        </pc:grpChg>
        <pc:grpChg chg="add del">
          <ac:chgData name="Isaac Ng" userId="ab47b222bea60e58" providerId="LiveId" clId="{9B4F81AD-4041-45B6-8DD8-FBF54A377D28}" dt="2024-11-12T15:10:31.489" v="6147" actId="26606"/>
          <ac:grpSpMkLst>
            <pc:docMk/>
            <pc:sldMk cId="3245487117" sldId="269"/>
            <ac:grpSpMk id="138" creationId="{F982E0B2-AA9C-441C-A08E-A9DF9CF12116}"/>
          </ac:grpSpMkLst>
        </pc:grpChg>
        <pc:grpChg chg="add del">
          <ac:chgData name="Isaac Ng" userId="ab47b222bea60e58" providerId="LiveId" clId="{9B4F81AD-4041-45B6-8DD8-FBF54A377D28}" dt="2024-11-12T15:10:31.489" v="6147" actId="26606"/>
          <ac:grpSpMkLst>
            <pc:docMk/>
            <pc:sldMk cId="3245487117" sldId="269"/>
            <ac:grpSpMk id="140" creationId="{49E013D9-9421-47E7-9080-30F6E544BE45}"/>
          </ac:grpSpMkLst>
        </pc:grpChg>
        <pc:grpChg chg="add">
          <ac:chgData name="Isaac Ng" userId="ab47b222bea60e58" providerId="LiveId" clId="{9B4F81AD-4041-45B6-8DD8-FBF54A377D28}" dt="2024-11-12T15:10:31.489" v="6147" actId="26606"/>
          <ac:grpSpMkLst>
            <pc:docMk/>
            <pc:sldMk cId="3245487117" sldId="269"/>
            <ac:grpSpMk id="152" creationId="{F982E0B2-AA9C-441C-A08E-A9DF9CF12116}"/>
          </ac:grpSpMkLst>
        </pc:grpChg>
        <pc:grpChg chg="add">
          <ac:chgData name="Isaac Ng" userId="ab47b222bea60e58" providerId="LiveId" clId="{9B4F81AD-4041-45B6-8DD8-FBF54A377D28}" dt="2024-11-12T15:10:31.489" v="6147" actId="26606"/>
          <ac:grpSpMkLst>
            <pc:docMk/>
            <pc:sldMk cId="3245487117" sldId="269"/>
            <ac:grpSpMk id="164" creationId="{2E62ACCB-9A97-41C7-8114-309BF7098A42}"/>
          </ac:grpSpMkLst>
        </pc:grpChg>
        <pc:grpChg chg="add">
          <ac:chgData name="Isaac Ng" userId="ab47b222bea60e58" providerId="LiveId" clId="{9B4F81AD-4041-45B6-8DD8-FBF54A377D28}" dt="2024-11-12T15:10:31.489" v="6147" actId="26606"/>
          <ac:grpSpMkLst>
            <pc:docMk/>
            <pc:sldMk cId="3245487117" sldId="269"/>
            <ac:grpSpMk id="178" creationId="{2840A968-B9F1-4307-8A13-48F4453A302B}"/>
          </ac:grpSpMkLst>
        </pc:grpChg>
        <pc:grpChg chg="add">
          <ac:chgData name="Isaac Ng" userId="ab47b222bea60e58" providerId="LiveId" clId="{9B4F81AD-4041-45B6-8DD8-FBF54A377D28}" dt="2024-11-12T15:10:31.489" v="6147" actId="26606"/>
          <ac:grpSpMkLst>
            <pc:docMk/>
            <pc:sldMk cId="3245487117" sldId="269"/>
            <ac:grpSpMk id="182" creationId="{0FECCAAE-5C44-4266-9D17-6B62D10D7967}"/>
          </ac:grpSpMkLst>
        </pc:grpChg>
        <pc:grpChg chg="add">
          <ac:chgData name="Isaac Ng" userId="ab47b222bea60e58" providerId="LiveId" clId="{9B4F81AD-4041-45B6-8DD8-FBF54A377D28}" dt="2024-11-12T15:10:31.489" v="6147" actId="26606"/>
          <ac:grpSpMkLst>
            <pc:docMk/>
            <pc:sldMk cId="3245487117" sldId="269"/>
            <ac:grpSpMk id="189" creationId="{6913CEF2-6E97-400A-931E-FF4A7D799E19}"/>
          </ac:grpSpMkLst>
        </pc:grpChg>
        <pc:grpChg chg="add">
          <ac:chgData name="Isaac Ng" userId="ab47b222bea60e58" providerId="LiveId" clId="{9B4F81AD-4041-45B6-8DD8-FBF54A377D28}" dt="2024-11-12T15:10:31.489" v="6147" actId="26606"/>
          <ac:grpSpMkLst>
            <pc:docMk/>
            <pc:sldMk cId="3245487117" sldId="269"/>
            <ac:grpSpMk id="198" creationId="{A54B4D41-E775-46AC-95B8-F9B645FE3BE1}"/>
          </ac:grpSpMkLst>
        </pc:grpChg>
        <pc:grpChg chg="add">
          <ac:chgData name="Isaac Ng" userId="ab47b222bea60e58" providerId="LiveId" clId="{9B4F81AD-4041-45B6-8DD8-FBF54A377D28}" dt="2024-11-12T15:10:31.489" v="6147" actId="26606"/>
          <ac:grpSpMkLst>
            <pc:docMk/>
            <pc:sldMk cId="3245487117" sldId="269"/>
            <ac:grpSpMk id="208" creationId="{97422AC4-A069-4D59-8C02-45C5A0DB2E9E}"/>
          </ac:grpSpMkLst>
        </pc:grpChg>
        <pc:grpChg chg="add">
          <ac:chgData name="Isaac Ng" userId="ab47b222bea60e58" providerId="LiveId" clId="{9B4F81AD-4041-45B6-8DD8-FBF54A377D28}" dt="2024-11-12T15:10:31.489" v="6147" actId="26606"/>
          <ac:grpSpMkLst>
            <pc:docMk/>
            <pc:sldMk cId="3245487117" sldId="269"/>
            <ac:grpSpMk id="212" creationId="{8B9806FC-A649-4974-9361-F9AA940D9308}"/>
          </ac:grpSpMkLst>
        </pc:grpChg>
        <pc:grpChg chg="add">
          <ac:chgData name="Isaac Ng" userId="ab47b222bea60e58" providerId="LiveId" clId="{9B4F81AD-4041-45B6-8DD8-FBF54A377D28}" dt="2024-11-12T15:10:31.489" v="6147" actId="26606"/>
          <ac:grpSpMkLst>
            <pc:docMk/>
            <pc:sldMk cId="3245487117" sldId="269"/>
            <ac:grpSpMk id="219" creationId="{E1739B0E-E50E-4961-A4B8-474F1B0C2D7F}"/>
          </ac:grpSpMkLst>
        </pc:grpChg>
        <pc:cxnChg chg="add del">
          <ac:chgData name="Isaac Ng" userId="ab47b222bea60e58" providerId="LiveId" clId="{9B4F81AD-4041-45B6-8DD8-FBF54A377D28}" dt="2024-11-12T15:09:49.484" v="6135" actId="26606"/>
          <ac:cxnSpMkLst>
            <pc:docMk/>
            <pc:sldMk cId="3245487117" sldId="269"/>
            <ac:cxnSpMk id="9" creationId="{701C0CAB-6A03-4C6A-9FAA-219847753628}"/>
          </ac:cxnSpMkLst>
        </pc:cxnChg>
        <pc:cxnChg chg="add del">
          <ac:chgData name="Isaac Ng" userId="ab47b222bea60e58" providerId="LiveId" clId="{9B4F81AD-4041-45B6-8DD8-FBF54A377D28}" dt="2024-11-12T15:09:57.721" v="6137" actId="26606"/>
          <ac:cxnSpMkLst>
            <pc:docMk/>
            <pc:sldMk cId="3245487117" sldId="269"/>
            <ac:cxnSpMk id="33" creationId="{9E7C23BC-DAA6-40E1-8166-B8C4439D1430}"/>
          </ac:cxnSpMkLst>
        </pc:cxnChg>
        <pc:cxnChg chg="add del">
          <ac:chgData name="Isaac Ng" userId="ab47b222bea60e58" providerId="LiveId" clId="{9B4F81AD-4041-45B6-8DD8-FBF54A377D28}" dt="2024-11-12T15:09:57.721" v="6137" actId="26606"/>
          <ac:cxnSpMkLst>
            <pc:docMk/>
            <pc:sldMk cId="3245487117" sldId="269"/>
            <ac:cxnSpMk id="34" creationId="{701C0CAB-6A03-4C6A-9FAA-219847753628}"/>
          </ac:cxnSpMkLst>
        </pc:cxnChg>
        <pc:cxnChg chg="add del">
          <ac:chgData name="Isaac Ng" userId="ab47b222bea60e58" providerId="LiveId" clId="{9B4F81AD-4041-45B6-8DD8-FBF54A377D28}" dt="2024-11-12T15:10:02.741" v="6139" actId="26606"/>
          <ac:cxnSpMkLst>
            <pc:docMk/>
            <pc:sldMk cId="3245487117" sldId="269"/>
            <ac:cxnSpMk id="86" creationId="{701C0CAB-6A03-4C6A-9FAA-219847753628}"/>
          </ac:cxnSpMkLst>
        </pc:cxnChg>
        <pc:cxnChg chg="add del">
          <ac:chgData name="Isaac Ng" userId="ab47b222bea60e58" providerId="LiveId" clId="{9B4F81AD-4041-45B6-8DD8-FBF54A377D28}" dt="2024-11-12T15:10:15.471" v="6141" actId="26606"/>
          <ac:cxnSpMkLst>
            <pc:docMk/>
            <pc:sldMk cId="3245487117" sldId="269"/>
            <ac:cxnSpMk id="96" creationId="{701C0CAB-6A03-4C6A-9FAA-219847753628}"/>
          </ac:cxnSpMkLst>
        </pc:cxnChg>
        <pc:cxnChg chg="add del">
          <ac:chgData name="Isaac Ng" userId="ab47b222bea60e58" providerId="LiveId" clId="{9B4F81AD-4041-45B6-8DD8-FBF54A377D28}" dt="2024-11-12T15:10:15.471" v="6141" actId="26606"/>
          <ac:cxnSpMkLst>
            <pc:docMk/>
            <pc:sldMk cId="3245487117" sldId="269"/>
            <ac:cxnSpMk id="101" creationId="{1A041F13-4B5A-407B-A9F0-E8673F6F99C3}"/>
          </ac:cxnSpMkLst>
        </pc:cxnChg>
        <pc:cxnChg chg="add del">
          <ac:chgData name="Isaac Ng" userId="ab47b222bea60e58" providerId="LiveId" clId="{9B4F81AD-4041-45B6-8DD8-FBF54A377D28}" dt="2024-11-12T15:10:19.473" v="6143" actId="26606"/>
          <ac:cxnSpMkLst>
            <pc:docMk/>
            <pc:sldMk cId="3245487117" sldId="269"/>
            <ac:cxnSpMk id="108" creationId="{701C0CAB-6A03-4C6A-9FAA-219847753628}"/>
          </ac:cxnSpMkLst>
        </pc:cxnChg>
        <pc:cxnChg chg="add del">
          <ac:chgData name="Isaac Ng" userId="ab47b222bea60e58" providerId="LiveId" clId="{9B4F81AD-4041-45B6-8DD8-FBF54A377D28}" dt="2024-11-12T15:10:22.799" v="6145" actId="26606"/>
          <ac:cxnSpMkLst>
            <pc:docMk/>
            <pc:sldMk cId="3245487117" sldId="269"/>
            <ac:cxnSpMk id="115" creationId="{701C0CAB-6A03-4C6A-9FAA-219847753628}"/>
          </ac:cxnSpMkLst>
        </pc:cxnChg>
        <pc:cxnChg chg="add del">
          <ac:chgData name="Isaac Ng" userId="ab47b222bea60e58" providerId="LiveId" clId="{9B4F81AD-4041-45B6-8DD8-FBF54A377D28}" dt="2024-11-12T15:10:22.799" v="6145" actId="26606"/>
          <ac:cxnSpMkLst>
            <pc:docMk/>
            <pc:sldMk cId="3245487117" sldId="269"/>
            <ac:cxnSpMk id="126" creationId="{9E7C23BC-DAA6-40E1-8166-B8C4439D1430}"/>
          </ac:cxnSpMkLst>
        </pc:cxnChg>
        <pc:cxnChg chg="add del">
          <ac:chgData name="Isaac Ng" userId="ab47b222bea60e58" providerId="LiveId" clId="{9B4F81AD-4041-45B6-8DD8-FBF54A377D28}" dt="2024-11-12T15:10:31.489" v="6147" actId="26606"/>
          <ac:cxnSpMkLst>
            <pc:docMk/>
            <pc:sldMk cId="3245487117" sldId="269"/>
            <ac:cxnSpMk id="137" creationId="{701C0CAB-6A03-4C6A-9FAA-219847753628}"/>
          </ac:cxnSpMkLst>
        </pc:cxnChg>
        <pc:cxnChg chg="add">
          <ac:chgData name="Isaac Ng" userId="ab47b222bea60e58" providerId="LiveId" clId="{9B4F81AD-4041-45B6-8DD8-FBF54A377D28}" dt="2024-11-12T15:10:31.489" v="6147" actId="26606"/>
          <ac:cxnSpMkLst>
            <pc:docMk/>
            <pc:sldMk cId="3245487117" sldId="269"/>
            <ac:cxnSpMk id="150" creationId="{701C0CAB-6A03-4C6A-9FAA-219847753628}"/>
          </ac:cxnSpMkLst>
        </pc:cxnChg>
        <pc:cxnChg chg="add">
          <ac:chgData name="Isaac Ng" userId="ab47b222bea60e58" providerId="LiveId" clId="{9B4F81AD-4041-45B6-8DD8-FBF54A377D28}" dt="2024-11-12T15:10:31.489" v="6147" actId="26606"/>
          <ac:cxnSpMkLst>
            <pc:docMk/>
            <pc:sldMk cId="3245487117" sldId="269"/>
            <ac:cxnSpMk id="174" creationId="{9E7C23BC-DAA6-40E1-8166-B8C4439D1430}"/>
          </ac:cxnSpMkLst>
        </pc:cxnChg>
      </pc:sldChg>
      <pc:sldChg chg="addSp delSp modSp new mod setBg">
        <pc:chgData name="Isaac Ng" userId="ab47b222bea60e58" providerId="LiveId" clId="{9B4F81AD-4041-45B6-8DD8-FBF54A377D28}" dt="2024-11-12T15:46:40.358" v="7136" actId="255"/>
        <pc:sldMkLst>
          <pc:docMk/>
          <pc:sldMk cId="2639434254" sldId="270"/>
        </pc:sldMkLst>
        <pc:spChg chg="mod">
          <ac:chgData name="Isaac Ng" userId="ab47b222bea60e58" providerId="LiveId" clId="{9B4F81AD-4041-45B6-8DD8-FBF54A377D28}" dt="2024-11-12T15:46:13.274" v="7126" actId="26606"/>
          <ac:spMkLst>
            <pc:docMk/>
            <pc:sldMk cId="2639434254" sldId="270"/>
            <ac:spMk id="2" creationId="{E9B63E26-674D-E589-F0FA-98FE0D5BBC5D}"/>
          </ac:spMkLst>
        </pc:spChg>
        <pc:spChg chg="mod">
          <ac:chgData name="Isaac Ng" userId="ab47b222bea60e58" providerId="LiveId" clId="{9B4F81AD-4041-45B6-8DD8-FBF54A377D28}" dt="2024-11-12T15:46:40.358" v="7136" actId="255"/>
          <ac:spMkLst>
            <pc:docMk/>
            <pc:sldMk cId="2639434254" sldId="270"/>
            <ac:spMk id="3" creationId="{E5F35681-4549-D958-B757-34D8EE2883BF}"/>
          </ac:spMkLst>
        </pc:spChg>
        <pc:picChg chg="add del mod">
          <ac:chgData name="Isaac Ng" userId="ab47b222bea60e58" providerId="LiveId" clId="{9B4F81AD-4041-45B6-8DD8-FBF54A377D28}" dt="2024-11-12T15:46:07.726" v="7125" actId="478"/>
          <ac:picMkLst>
            <pc:docMk/>
            <pc:sldMk cId="2639434254" sldId="270"/>
            <ac:picMk id="5" creationId="{88EAFCFB-069D-F5BA-007D-ECA32D900F8A}"/>
          </ac:picMkLst>
        </pc:picChg>
        <pc:cxnChg chg="add">
          <ac:chgData name="Isaac Ng" userId="ab47b222bea60e58" providerId="LiveId" clId="{9B4F81AD-4041-45B6-8DD8-FBF54A377D28}" dt="2024-11-12T15:46:13.274" v="7126" actId="26606"/>
          <ac:cxnSpMkLst>
            <pc:docMk/>
            <pc:sldMk cId="2639434254" sldId="270"/>
            <ac:cxnSpMk id="8" creationId="{77C6DF49-CBE3-4038-AC78-35DE4FD7CE8E}"/>
          </ac:cxnSpMkLst>
        </pc:cxnChg>
      </pc:sldChg>
      <pc:sldMasterChg chg="del addSldLayout delSldLayout">
        <pc:chgData name="Isaac Ng" userId="ab47b222bea60e58" providerId="LiveId" clId="{9B4F81AD-4041-45B6-8DD8-FBF54A377D28}" dt="2024-11-12T06:29:00.073" v="56" actId="26606"/>
        <pc:sldMasterMkLst>
          <pc:docMk/>
          <pc:sldMasterMk cId="3537232572" sldId="2147483648"/>
        </pc:sldMasterMkLst>
        <pc:sldLayoutChg chg="add del">
          <pc:chgData name="Isaac Ng" userId="ab47b222bea60e58" providerId="LiveId" clId="{9B4F81AD-4041-45B6-8DD8-FBF54A377D28}" dt="2024-11-12T06:29:00.073" v="56" actId="26606"/>
          <pc:sldLayoutMkLst>
            <pc:docMk/>
            <pc:sldMasterMk cId="3537232572" sldId="2147483648"/>
            <pc:sldLayoutMk cId="1526917359" sldId="2147483649"/>
          </pc:sldLayoutMkLst>
        </pc:sldLayoutChg>
      </pc:sldMasterChg>
      <pc:sldMasterChg chg="add addSldLayout">
        <pc:chgData name="Isaac Ng" userId="ab47b222bea60e58" providerId="LiveId" clId="{9B4F81AD-4041-45B6-8DD8-FBF54A377D28}" dt="2024-11-12T06:29:00.073" v="56" actId="26606"/>
        <pc:sldMasterMkLst>
          <pc:docMk/>
          <pc:sldMasterMk cId="794519791" sldId="2147483650"/>
        </pc:sldMasterMkLst>
        <pc:sldLayoutChg chg="add">
          <pc:chgData name="Isaac Ng" userId="ab47b222bea60e58" providerId="LiveId" clId="{9B4F81AD-4041-45B6-8DD8-FBF54A377D28}" dt="2024-11-12T06:29:00.073" v="56" actId="26606"/>
          <pc:sldLayoutMkLst>
            <pc:docMk/>
            <pc:sldMasterMk cId="794519791" sldId="2147483650"/>
            <pc:sldLayoutMk cId="847333508" sldId="2147483651"/>
          </pc:sldLayoutMkLst>
        </pc:sldLayoutChg>
        <pc:sldLayoutChg chg="add">
          <pc:chgData name="Isaac Ng" userId="ab47b222bea60e58" providerId="LiveId" clId="{9B4F81AD-4041-45B6-8DD8-FBF54A377D28}" dt="2024-11-12T06:29:00.073" v="56" actId="26606"/>
          <pc:sldLayoutMkLst>
            <pc:docMk/>
            <pc:sldMasterMk cId="794519791" sldId="2147483650"/>
            <pc:sldLayoutMk cId="2958308412" sldId="2147483652"/>
          </pc:sldLayoutMkLst>
        </pc:sldLayoutChg>
        <pc:sldLayoutChg chg="add">
          <pc:chgData name="Isaac Ng" userId="ab47b222bea60e58" providerId="LiveId" clId="{9B4F81AD-4041-45B6-8DD8-FBF54A377D28}" dt="2024-11-12T06:29:00.073" v="56" actId="26606"/>
          <pc:sldLayoutMkLst>
            <pc:docMk/>
            <pc:sldMasterMk cId="794519791" sldId="2147483650"/>
            <pc:sldLayoutMk cId="2913719304" sldId="2147483653"/>
          </pc:sldLayoutMkLst>
        </pc:sldLayoutChg>
        <pc:sldLayoutChg chg="add">
          <pc:chgData name="Isaac Ng" userId="ab47b222bea60e58" providerId="LiveId" clId="{9B4F81AD-4041-45B6-8DD8-FBF54A377D28}" dt="2024-11-12T06:29:00.073" v="56" actId="26606"/>
          <pc:sldLayoutMkLst>
            <pc:docMk/>
            <pc:sldMasterMk cId="794519791" sldId="2147483650"/>
            <pc:sldLayoutMk cId="269110188" sldId="2147483654"/>
          </pc:sldLayoutMkLst>
        </pc:sldLayoutChg>
        <pc:sldLayoutChg chg="add">
          <pc:chgData name="Isaac Ng" userId="ab47b222bea60e58" providerId="LiveId" clId="{9B4F81AD-4041-45B6-8DD8-FBF54A377D28}" dt="2024-11-12T06:29:00.073" v="56" actId="26606"/>
          <pc:sldLayoutMkLst>
            <pc:docMk/>
            <pc:sldMasterMk cId="794519791" sldId="2147483650"/>
            <pc:sldLayoutMk cId="1371966899" sldId="2147483655"/>
          </pc:sldLayoutMkLst>
        </pc:sldLayoutChg>
        <pc:sldLayoutChg chg="add">
          <pc:chgData name="Isaac Ng" userId="ab47b222bea60e58" providerId="LiveId" clId="{9B4F81AD-4041-45B6-8DD8-FBF54A377D28}" dt="2024-11-12T06:29:00.073" v="56" actId="26606"/>
          <pc:sldLayoutMkLst>
            <pc:docMk/>
            <pc:sldMasterMk cId="794519791" sldId="2147483650"/>
            <pc:sldLayoutMk cId="844224168" sldId="2147483656"/>
          </pc:sldLayoutMkLst>
        </pc:sldLayoutChg>
        <pc:sldLayoutChg chg="add">
          <pc:chgData name="Isaac Ng" userId="ab47b222bea60e58" providerId="LiveId" clId="{9B4F81AD-4041-45B6-8DD8-FBF54A377D28}" dt="2024-11-12T06:29:00.073" v="56" actId="26606"/>
          <pc:sldLayoutMkLst>
            <pc:docMk/>
            <pc:sldMasterMk cId="794519791" sldId="2147483650"/>
            <pc:sldLayoutMk cId="3075901192" sldId="2147483657"/>
          </pc:sldLayoutMkLst>
        </pc:sldLayoutChg>
        <pc:sldLayoutChg chg="add">
          <pc:chgData name="Isaac Ng" userId="ab47b222bea60e58" providerId="LiveId" clId="{9B4F81AD-4041-45B6-8DD8-FBF54A377D28}" dt="2024-11-12T06:29:00.073" v="56" actId="26606"/>
          <pc:sldLayoutMkLst>
            <pc:docMk/>
            <pc:sldMasterMk cId="794519791" sldId="2147483650"/>
            <pc:sldLayoutMk cId="2060624138" sldId="2147483658"/>
          </pc:sldLayoutMkLst>
        </pc:sldLayoutChg>
        <pc:sldLayoutChg chg="add">
          <pc:chgData name="Isaac Ng" userId="ab47b222bea60e58" providerId="LiveId" clId="{9B4F81AD-4041-45B6-8DD8-FBF54A377D28}" dt="2024-11-12T06:29:00.073" v="56" actId="26606"/>
          <pc:sldLayoutMkLst>
            <pc:docMk/>
            <pc:sldMasterMk cId="794519791" sldId="2147483650"/>
            <pc:sldLayoutMk cId="1901091180" sldId="2147483659"/>
          </pc:sldLayoutMkLst>
        </pc:sldLayoutChg>
        <pc:sldLayoutChg chg="add">
          <pc:chgData name="Isaac Ng" userId="ab47b222bea60e58" providerId="LiveId" clId="{9B4F81AD-4041-45B6-8DD8-FBF54A377D28}" dt="2024-11-12T06:29:00.073" v="56" actId="26606"/>
          <pc:sldLayoutMkLst>
            <pc:docMk/>
            <pc:sldMasterMk cId="794519791" sldId="2147483650"/>
            <pc:sldLayoutMk cId="1052287279" sldId="2147483660"/>
          </pc:sldLayoutMkLst>
        </pc:sldLayoutChg>
        <pc:sldLayoutChg chg="add">
          <pc:chgData name="Isaac Ng" userId="ab47b222bea60e58" providerId="LiveId" clId="{9B4F81AD-4041-45B6-8DD8-FBF54A377D28}" dt="2024-11-12T06:29:00.073" v="56" actId="26606"/>
          <pc:sldLayoutMkLst>
            <pc:docMk/>
            <pc:sldMasterMk cId="794519791" sldId="2147483650"/>
            <pc:sldLayoutMk cId="3102195111" sldId="214748366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C08877-0742-4D03-A1CA-30C7C1A614C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17B2BD6-DEB6-4409-A602-346C06BA733E}">
      <dgm:prSet custT="1"/>
      <dgm:spPr/>
      <dgm:t>
        <a:bodyPr/>
        <a:lstStyle/>
        <a:p>
          <a:r>
            <a:rPr lang="en-SG" sz="4000" dirty="0"/>
            <a:t>Personal Interest:</a:t>
          </a:r>
          <a:endParaRPr lang="en-US" sz="4000" dirty="0"/>
        </a:p>
      </dgm:t>
    </dgm:pt>
    <dgm:pt modelId="{5FB8B6FD-F92D-48D4-9892-01F0BA929EF7}" type="parTrans" cxnId="{45174106-06C1-4BB1-A3DC-3867B0742465}">
      <dgm:prSet/>
      <dgm:spPr/>
      <dgm:t>
        <a:bodyPr/>
        <a:lstStyle/>
        <a:p>
          <a:endParaRPr lang="en-US"/>
        </a:p>
      </dgm:t>
    </dgm:pt>
    <dgm:pt modelId="{922ADAA6-37A6-40B5-83FD-9B05F5BD606B}" type="sibTrans" cxnId="{45174106-06C1-4BB1-A3DC-3867B0742465}">
      <dgm:prSet/>
      <dgm:spPr/>
      <dgm:t>
        <a:bodyPr/>
        <a:lstStyle/>
        <a:p>
          <a:endParaRPr lang="en-US"/>
        </a:p>
      </dgm:t>
    </dgm:pt>
    <dgm:pt modelId="{DFBA77DC-EE32-43E5-A47A-B31170C3C977}">
      <dgm:prSet custT="1"/>
      <dgm:spPr/>
      <dgm:t>
        <a:bodyPr/>
        <a:lstStyle/>
        <a:p>
          <a:r>
            <a:rPr lang="en-SG" sz="2200" dirty="0"/>
            <a:t>Background in Anti-Money Laundering / Regulatory Technology (Subset of Fintech)</a:t>
          </a:r>
          <a:endParaRPr lang="en-US" sz="2200" dirty="0"/>
        </a:p>
      </dgm:t>
    </dgm:pt>
    <dgm:pt modelId="{8FEEAE64-4233-4B48-B110-93D3E6E95387}" type="parTrans" cxnId="{D13E85BB-153F-4DFA-96E9-F00FA7D701D0}">
      <dgm:prSet/>
      <dgm:spPr/>
      <dgm:t>
        <a:bodyPr/>
        <a:lstStyle/>
        <a:p>
          <a:endParaRPr lang="en-US"/>
        </a:p>
      </dgm:t>
    </dgm:pt>
    <dgm:pt modelId="{64CF67B7-72B8-419C-82D9-05EF8D2E217F}" type="sibTrans" cxnId="{D13E85BB-153F-4DFA-96E9-F00FA7D701D0}">
      <dgm:prSet/>
      <dgm:spPr/>
      <dgm:t>
        <a:bodyPr/>
        <a:lstStyle/>
        <a:p>
          <a:endParaRPr lang="en-US"/>
        </a:p>
      </dgm:t>
    </dgm:pt>
    <dgm:pt modelId="{9A3FE6C9-C501-4BD3-A01A-CA6765A35A4D}">
      <dgm:prSet custT="1"/>
      <dgm:spPr/>
      <dgm:t>
        <a:bodyPr/>
        <a:lstStyle/>
        <a:p>
          <a:r>
            <a:rPr lang="en-SG" sz="2200" dirty="0"/>
            <a:t>Aim to pursue a career in Fintech (for the $) and thus looked for a dataset that could be beneficial</a:t>
          </a:r>
          <a:endParaRPr lang="en-US" sz="2200" dirty="0"/>
        </a:p>
      </dgm:t>
    </dgm:pt>
    <dgm:pt modelId="{E30BF51D-87D0-442D-BD46-8D05BE25C352}" type="parTrans" cxnId="{71786B1B-D6E9-4E72-86E4-57DBF41C06C1}">
      <dgm:prSet/>
      <dgm:spPr/>
      <dgm:t>
        <a:bodyPr/>
        <a:lstStyle/>
        <a:p>
          <a:endParaRPr lang="en-US"/>
        </a:p>
      </dgm:t>
    </dgm:pt>
    <dgm:pt modelId="{5F47675C-436C-4718-B150-ACE685FA07E3}" type="sibTrans" cxnId="{71786B1B-D6E9-4E72-86E4-57DBF41C06C1}">
      <dgm:prSet/>
      <dgm:spPr/>
      <dgm:t>
        <a:bodyPr/>
        <a:lstStyle/>
        <a:p>
          <a:endParaRPr lang="en-US"/>
        </a:p>
      </dgm:t>
    </dgm:pt>
    <dgm:pt modelId="{3016BD8F-CA4B-4ED6-B322-335EBE5B5D12}">
      <dgm:prSet custT="1"/>
      <dgm:spPr/>
      <dgm:t>
        <a:bodyPr/>
        <a:lstStyle/>
        <a:p>
          <a:r>
            <a:rPr lang="en-SG" sz="4000" dirty="0"/>
            <a:t>Nature of Dataset:</a:t>
          </a:r>
          <a:endParaRPr lang="en-US" sz="4000" dirty="0"/>
        </a:p>
      </dgm:t>
    </dgm:pt>
    <dgm:pt modelId="{E6051BE6-98CE-4230-BF12-D3F3E19E59E0}" type="parTrans" cxnId="{1D8FE3F9-55B8-4C7A-AE4B-68ECFFB3F992}">
      <dgm:prSet/>
      <dgm:spPr/>
      <dgm:t>
        <a:bodyPr/>
        <a:lstStyle/>
        <a:p>
          <a:endParaRPr lang="en-US"/>
        </a:p>
      </dgm:t>
    </dgm:pt>
    <dgm:pt modelId="{FD9F7889-921A-40C6-8E47-5603ABF73216}" type="sibTrans" cxnId="{1D8FE3F9-55B8-4C7A-AE4B-68ECFFB3F992}">
      <dgm:prSet/>
      <dgm:spPr/>
      <dgm:t>
        <a:bodyPr/>
        <a:lstStyle/>
        <a:p>
          <a:endParaRPr lang="en-US"/>
        </a:p>
      </dgm:t>
    </dgm:pt>
    <dgm:pt modelId="{B104DB0F-159F-4D37-B6EE-8EF8CEF0F0FF}">
      <dgm:prSet custT="1"/>
      <dgm:spPr/>
      <dgm:t>
        <a:bodyPr/>
        <a:lstStyle/>
        <a:p>
          <a:r>
            <a:rPr lang="en-SG" sz="2200" dirty="0"/>
            <a:t>Rich Dataset found on Kaggle, containing 164 Attributes and 2 Large CSV Files (</a:t>
          </a:r>
          <a:r>
            <a:rPr lang="en-SG" sz="2200" dirty="0" err="1"/>
            <a:t>Application_Data</a:t>
          </a:r>
          <a:r>
            <a:rPr lang="en-SG" sz="2200" dirty="0"/>
            <a:t> and </a:t>
          </a:r>
          <a:r>
            <a:rPr lang="en-SG" sz="2200" dirty="0" err="1"/>
            <a:t>Previous_Application_Data</a:t>
          </a:r>
          <a:r>
            <a:rPr lang="en-SG" sz="2200" dirty="0"/>
            <a:t>)</a:t>
          </a:r>
          <a:endParaRPr lang="en-US" sz="2200" dirty="0"/>
        </a:p>
      </dgm:t>
    </dgm:pt>
    <dgm:pt modelId="{2B2FB512-C888-4977-B983-93054C53AA02}" type="parTrans" cxnId="{CBB482DA-4EF9-40F5-A899-9527607DC912}">
      <dgm:prSet/>
      <dgm:spPr/>
      <dgm:t>
        <a:bodyPr/>
        <a:lstStyle/>
        <a:p>
          <a:endParaRPr lang="en-US"/>
        </a:p>
      </dgm:t>
    </dgm:pt>
    <dgm:pt modelId="{B50520BB-B7CD-4E2B-8D0C-561A7F24C8BF}" type="sibTrans" cxnId="{CBB482DA-4EF9-40F5-A899-9527607DC912}">
      <dgm:prSet/>
      <dgm:spPr/>
      <dgm:t>
        <a:bodyPr/>
        <a:lstStyle/>
        <a:p>
          <a:endParaRPr lang="en-US"/>
        </a:p>
      </dgm:t>
    </dgm:pt>
    <dgm:pt modelId="{0FBA6E94-BB57-4EF8-B7EE-36B27ECA4AE3}">
      <dgm:prSet custT="1"/>
      <dgm:spPr/>
      <dgm:t>
        <a:bodyPr/>
        <a:lstStyle/>
        <a:p>
          <a:r>
            <a:rPr lang="en-SG" sz="2200" dirty="0"/>
            <a:t>Clear Goal in locating the dependent variable (being the variable `TARGET`)</a:t>
          </a:r>
          <a:endParaRPr lang="en-US" sz="2200" dirty="0"/>
        </a:p>
      </dgm:t>
    </dgm:pt>
    <dgm:pt modelId="{478DE470-D614-4576-8034-8640B8058AD2}" type="parTrans" cxnId="{6A224D49-1918-4629-9B19-5581C90F59B7}">
      <dgm:prSet/>
      <dgm:spPr/>
      <dgm:t>
        <a:bodyPr/>
        <a:lstStyle/>
        <a:p>
          <a:endParaRPr lang="en-US"/>
        </a:p>
      </dgm:t>
    </dgm:pt>
    <dgm:pt modelId="{56218E0F-03B5-467F-B7B2-10453E4CBBAB}" type="sibTrans" cxnId="{6A224D49-1918-4629-9B19-5581C90F59B7}">
      <dgm:prSet/>
      <dgm:spPr/>
      <dgm:t>
        <a:bodyPr/>
        <a:lstStyle/>
        <a:p>
          <a:endParaRPr lang="en-US"/>
        </a:p>
      </dgm:t>
    </dgm:pt>
    <dgm:pt modelId="{E8780DD9-3F7E-4982-B383-0773CC9B189A}">
      <dgm:prSet custT="1"/>
      <dgm:spPr/>
      <dgm:t>
        <a:bodyPr/>
        <a:lstStyle/>
        <a:p>
          <a:endParaRPr lang="en-US" sz="2200" dirty="0"/>
        </a:p>
      </dgm:t>
    </dgm:pt>
    <dgm:pt modelId="{26FFF385-C772-4A9A-B6B5-C1EF96FA396D}" type="parTrans" cxnId="{7ADE5793-E6CC-4AF7-B20C-AD195958C22E}">
      <dgm:prSet/>
      <dgm:spPr/>
      <dgm:t>
        <a:bodyPr/>
        <a:lstStyle/>
        <a:p>
          <a:endParaRPr lang="en-SG"/>
        </a:p>
      </dgm:t>
    </dgm:pt>
    <dgm:pt modelId="{E449A6D9-83CE-4307-8366-43C1D9AE4F1B}" type="sibTrans" cxnId="{7ADE5793-E6CC-4AF7-B20C-AD195958C22E}">
      <dgm:prSet/>
      <dgm:spPr/>
      <dgm:t>
        <a:bodyPr/>
        <a:lstStyle/>
        <a:p>
          <a:endParaRPr lang="en-SG"/>
        </a:p>
      </dgm:t>
    </dgm:pt>
    <dgm:pt modelId="{50525B7D-5194-46FA-A0DC-AF228B54986B}" type="pres">
      <dgm:prSet presAssocID="{FDC08877-0742-4D03-A1CA-30C7C1A614C5}" presName="linear" presStyleCnt="0">
        <dgm:presLayoutVars>
          <dgm:animLvl val="lvl"/>
          <dgm:resizeHandles val="exact"/>
        </dgm:presLayoutVars>
      </dgm:prSet>
      <dgm:spPr/>
    </dgm:pt>
    <dgm:pt modelId="{F513B4D4-D0AB-4810-B5E0-4FB1567768A3}" type="pres">
      <dgm:prSet presAssocID="{517B2BD6-DEB6-4409-A602-346C06BA733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4005987-6E73-4CF2-9D74-831E1EB6122F}" type="pres">
      <dgm:prSet presAssocID="{517B2BD6-DEB6-4409-A602-346C06BA733E}" presName="childText" presStyleLbl="revTx" presStyleIdx="0" presStyleCnt="2">
        <dgm:presLayoutVars>
          <dgm:bulletEnabled val="1"/>
        </dgm:presLayoutVars>
      </dgm:prSet>
      <dgm:spPr/>
    </dgm:pt>
    <dgm:pt modelId="{545F132D-88AB-4A31-8A56-694F67C131E8}" type="pres">
      <dgm:prSet presAssocID="{3016BD8F-CA4B-4ED6-B322-335EBE5B5D1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081478D-C208-481F-9AA9-9972D8F1CAD3}" type="pres">
      <dgm:prSet presAssocID="{3016BD8F-CA4B-4ED6-B322-335EBE5B5D1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5174106-06C1-4BB1-A3DC-3867B0742465}" srcId="{FDC08877-0742-4D03-A1CA-30C7C1A614C5}" destId="{517B2BD6-DEB6-4409-A602-346C06BA733E}" srcOrd="0" destOrd="0" parTransId="{5FB8B6FD-F92D-48D4-9892-01F0BA929EF7}" sibTransId="{922ADAA6-37A6-40B5-83FD-9B05F5BD606B}"/>
    <dgm:cxn modelId="{71786B1B-D6E9-4E72-86E4-57DBF41C06C1}" srcId="{517B2BD6-DEB6-4409-A602-346C06BA733E}" destId="{9A3FE6C9-C501-4BD3-A01A-CA6765A35A4D}" srcOrd="1" destOrd="0" parTransId="{E30BF51D-87D0-442D-BD46-8D05BE25C352}" sibTransId="{5F47675C-436C-4718-B150-ACE685FA07E3}"/>
    <dgm:cxn modelId="{42479B32-E015-4BD3-8B60-E33B62CC5E9E}" type="presOf" srcId="{E8780DD9-3F7E-4982-B383-0773CC9B189A}" destId="{64005987-6E73-4CF2-9D74-831E1EB6122F}" srcOrd="0" destOrd="2" presId="urn:microsoft.com/office/officeart/2005/8/layout/vList2"/>
    <dgm:cxn modelId="{A600CE48-89DB-4493-AAF9-8086270373F4}" type="presOf" srcId="{0FBA6E94-BB57-4EF8-B7EE-36B27ECA4AE3}" destId="{3081478D-C208-481F-9AA9-9972D8F1CAD3}" srcOrd="0" destOrd="1" presId="urn:microsoft.com/office/officeart/2005/8/layout/vList2"/>
    <dgm:cxn modelId="{6A224D49-1918-4629-9B19-5581C90F59B7}" srcId="{3016BD8F-CA4B-4ED6-B322-335EBE5B5D12}" destId="{0FBA6E94-BB57-4EF8-B7EE-36B27ECA4AE3}" srcOrd="1" destOrd="0" parTransId="{478DE470-D614-4576-8034-8640B8058AD2}" sibTransId="{56218E0F-03B5-467F-B7B2-10453E4CBBAB}"/>
    <dgm:cxn modelId="{7AA2028C-F46D-4FED-BA18-C6BC1886DBFA}" type="presOf" srcId="{3016BD8F-CA4B-4ED6-B322-335EBE5B5D12}" destId="{545F132D-88AB-4A31-8A56-694F67C131E8}" srcOrd="0" destOrd="0" presId="urn:microsoft.com/office/officeart/2005/8/layout/vList2"/>
    <dgm:cxn modelId="{7ADE5793-E6CC-4AF7-B20C-AD195958C22E}" srcId="{517B2BD6-DEB6-4409-A602-346C06BA733E}" destId="{E8780DD9-3F7E-4982-B383-0773CC9B189A}" srcOrd="2" destOrd="0" parTransId="{26FFF385-C772-4A9A-B6B5-C1EF96FA396D}" sibTransId="{E449A6D9-83CE-4307-8366-43C1D9AE4F1B}"/>
    <dgm:cxn modelId="{25726CAE-FA18-44F1-994D-9B7B529FDA59}" type="presOf" srcId="{9A3FE6C9-C501-4BD3-A01A-CA6765A35A4D}" destId="{64005987-6E73-4CF2-9D74-831E1EB6122F}" srcOrd="0" destOrd="1" presId="urn:microsoft.com/office/officeart/2005/8/layout/vList2"/>
    <dgm:cxn modelId="{D13E85BB-153F-4DFA-96E9-F00FA7D701D0}" srcId="{517B2BD6-DEB6-4409-A602-346C06BA733E}" destId="{DFBA77DC-EE32-43E5-A47A-B31170C3C977}" srcOrd="0" destOrd="0" parTransId="{8FEEAE64-4233-4B48-B110-93D3E6E95387}" sibTransId="{64CF67B7-72B8-419C-82D9-05EF8D2E217F}"/>
    <dgm:cxn modelId="{1287CFCE-3B99-4568-A53B-C763BF56C349}" type="presOf" srcId="{DFBA77DC-EE32-43E5-A47A-B31170C3C977}" destId="{64005987-6E73-4CF2-9D74-831E1EB6122F}" srcOrd="0" destOrd="0" presId="urn:microsoft.com/office/officeart/2005/8/layout/vList2"/>
    <dgm:cxn modelId="{8432F7CE-76D8-471A-B6F3-162EF50799A5}" type="presOf" srcId="{517B2BD6-DEB6-4409-A602-346C06BA733E}" destId="{F513B4D4-D0AB-4810-B5E0-4FB1567768A3}" srcOrd="0" destOrd="0" presId="urn:microsoft.com/office/officeart/2005/8/layout/vList2"/>
    <dgm:cxn modelId="{CBB482DA-4EF9-40F5-A899-9527607DC912}" srcId="{3016BD8F-CA4B-4ED6-B322-335EBE5B5D12}" destId="{B104DB0F-159F-4D37-B6EE-8EF8CEF0F0FF}" srcOrd="0" destOrd="0" parTransId="{2B2FB512-C888-4977-B983-93054C53AA02}" sibTransId="{B50520BB-B7CD-4E2B-8D0C-561A7F24C8BF}"/>
    <dgm:cxn modelId="{1D8FE3F9-55B8-4C7A-AE4B-68ECFFB3F992}" srcId="{FDC08877-0742-4D03-A1CA-30C7C1A614C5}" destId="{3016BD8F-CA4B-4ED6-B322-335EBE5B5D12}" srcOrd="1" destOrd="0" parTransId="{E6051BE6-98CE-4230-BF12-D3F3E19E59E0}" sibTransId="{FD9F7889-921A-40C6-8E47-5603ABF73216}"/>
    <dgm:cxn modelId="{B0F18CFB-D6EC-42D9-9813-BC470124173C}" type="presOf" srcId="{B104DB0F-159F-4D37-B6EE-8EF8CEF0F0FF}" destId="{3081478D-C208-481F-9AA9-9972D8F1CAD3}" srcOrd="0" destOrd="0" presId="urn:microsoft.com/office/officeart/2005/8/layout/vList2"/>
    <dgm:cxn modelId="{1ED4E9FD-AE20-40DE-9A56-E2D107EE444E}" type="presOf" srcId="{FDC08877-0742-4D03-A1CA-30C7C1A614C5}" destId="{50525B7D-5194-46FA-A0DC-AF228B54986B}" srcOrd="0" destOrd="0" presId="urn:microsoft.com/office/officeart/2005/8/layout/vList2"/>
    <dgm:cxn modelId="{E60E8F1D-0B95-45AD-BADB-AAB46AA1D00C}" type="presParOf" srcId="{50525B7D-5194-46FA-A0DC-AF228B54986B}" destId="{F513B4D4-D0AB-4810-B5E0-4FB1567768A3}" srcOrd="0" destOrd="0" presId="urn:microsoft.com/office/officeart/2005/8/layout/vList2"/>
    <dgm:cxn modelId="{5C422B99-AE55-44E0-AE61-5AE15888082A}" type="presParOf" srcId="{50525B7D-5194-46FA-A0DC-AF228B54986B}" destId="{64005987-6E73-4CF2-9D74-831E1EB6122F}" srcOrd="1" destOrd="0" presId="urn:microsoft.com/office/officeart/2005/8/layout/vList2"/>
    <dgm:cxn modelId="{95DD375F-D491-45BA-86B2-FBCADB9E0653}" type="presParOf" srcId="{50525B7D-5194-46FA-A0DC-AF228B54986B}" destId="{545F132D-88AB-4A31-8A56-694F67C131E8}" srcOrd="2" destOrd="0" presId="urn:microsoft.com/office/officeart/2005/8/layout/vList2"/>
    <dgm:cxn modelId="{13DADAC9-B33D-4CDA-9E27-99FA81C60275}" type="presParOf" srcId="{50525B7D-5194-46FA-A0DC-AF228B54986B}" destId="{3081478D-C208-481F-9AA9-9972D8F1CAD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C9562B-051B-4F13-982C-6909F231C66D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6229385-FA1D-4196-A4B8-A03E51466D5F}">
      <dgm:prSet/>
      <dgm:spPr/>
      <dgm:t>
        <a:bodyPr/>
        <a:lstStyle/>
        <a:p>
          <a:r>
            <a:rPr lang="en-SG"/>
            <a:t>Counterfactual Results show the doubling AMT_ANNUITY generally increases the probability of fraud across the observations, even for those that did not originally experience it.</a:t>
          </a:r>
          <a:endParaRPr lang="en-US"/>
        </a:p>
      </dgm:t>
    </dgm:pt>
    <dgm:pt modelId="{5D776669-68B1-4257-AFFE-477B0AC06EC8}" type="parTrans" cxnId="{3C7D48DF-9C87-470E-9AEB-A83737779F7E}">
      <dgm:prSet/>
      <dgm:spPr/>
      <dgm:t>
        <a:bodyPr/>
        <a:lstStyle/>
        <a:p>
          <a:endParaRPr lang="en-US"/>
        </a:p>
      </dgm:t>
    </dgm:pt>
    <dgm:pt modelId="{9F5FCDDE-7E87-4092-BA3A-40D492F80283}" type="sibTrans" cxnId="{3C7D48DF-9C87-470E-9AEB-A83737779F7E}">
      <dgm:prSet/>
      <dgm:spPr/>
      <dgm:t>
        <a:bodyPr/>
        <a:lstStyle/>
        <a:p>
          <a:endParaRPr lang="en-US"/>
        </a:p>
      </dgm:t>
    </dgm:pt>
    <dgm:pt modelId="{17DA5AE2-CC06-41F4-BC09-D5959A2D8613}">
      <dgm:prSet/>
      <dgm:spPr/>
      <dgm:t>
        <a:bodyPr/>
        <a:lstStyle/>
        <a:p>
          <a:r>
            <a:rPr lang="en-SG"/>
            <a:t>This meets expectations as a significant increase in AMT_ANNUITY would lead to an increase in financial burdens and the inability to repay such loans</a:t>
          </a:r>
          <a:endParaRPr lang="en-US"/>
        </a:p>
      </dgm:t>
    </dgm:pt>
    <dgm:pt modelId="{CC71A18D-6603-498E-B59D-0A57BF22F6C1}" type="parTrans" cxnId="{44DAC817-8630-4203-8FE4-9F72B5C89385}">
      <dgm:prSet/>
      <dgm:spPr/>
      <dgm:t>
        <a:bodyPr/>
        <a:lstStyle/>
        <a:p>
          <a:endParaRPr lang="en-US"/>
        </a:p>
      </dgm:t>
    </dgm:pt>
    <dgm:pt modelId="{4FA8639B-DCA0-4C87-99E4-659F52D49D81}" type="sibTrans" cxnId="{44DAC817-8630-4203-8FE4-9F72B5C89385}">
      <dgm:prSet/>
      <dgm:spPr/>
      <dgm:t>
        <a:bodyPr/>
        <a:lstStyle/>
        <a:p>
          <a:endParaRPr lang="en-US"/>
        </a:p>
      </dgm:t>
    </dgm:pt>
    <dgm:pt modelId="{9DD511F5-8CC0-40D3-A666-78C5E1878340}">
      <dgm:prSet/>
      <dgm:spPr/>
      <dgm:t>
        <a:bodyPr/>
        <a:lstStyle/>
        <a:p>
          <a:r>
            <a:rPr lang="en-SG"/>
            <a:t>Observation 1 is the exception, significantly reducing their probability of fraud</a:t>
          </a:r>
          <a:endParaRPr lang="en-US"/>
        </a:p>
      </dgm:t>
    </dgm:pt>
    <dgm:pt modelId="{82E6287C-8805-48AF-B0EF-8DCEF2ECC565}" type="parTrans" cxnId="{9E6F88B9-C0FA-416B-9E77-C680DD02367A}">
      <dgm:prSet/>
      <dgm:spPr/>
      <dgm:t>
        <a:bodyPr/>
        <a:lstStyle/>
        <a:p>
          <a:endParaRPr lang="en-US"/>
        </a:p>
      </dgm:t>
    </dgm:pt>
    <dgm:pt modelId="{6E573AB9-7D2A-48B7-A232-1F4AE8212CD1}" type="sibTrans" cxnId="{9E6F88B9-C0FA-416B-9E77-C680DD02367A}">
      <dgm:prSet/>
      <dgm:spPr/>
      <dgm:t>
        <a:bodyPr/>
        <a:lstStyle/>
        <a:p>
          <a:endParaRPr lang="en-US"/>
        </a:p>
      </dgm:t>
    </dgm:pt>
    <dgm:pt modelId="{8B037DAB-6CDD-450F-A68C-FF1CE26786D1}">
      <dgm:prSet/>
      <dgm:spPr/>
      <dgm:t>
        <a:bodyPr/>
        <a:lstStyle/>
        <a:p>
          <a:r>
            <a:rPr lang="en-SG"/>
            <a:t>Observation 1 AMT_ANNUITY: 24700.5; AMT_INCOME_TOTAL: 202500</a:t>
          </a:r>
          <a:endParaRPr lang="en-US"/>
        </a:p>
      </dgm:t>
    </dgm:pt>
    <dgm:pt modelId="{79A80895-0F3B-4F6F-998E-C9521FFCA7FB}" type="parTrans" cxnId="{19713CEC-D753-44C5-88EA-1357A43545EA}">
      <dgm:prSet/>
      <dgm:spPr/>
      <dgm:t>
        <a:bodyPr/>
        <a:lstStyle/>
        <a:p>
          <a:endParaRPr lang="en-US"/>
        </a:p>
      </dgm:t>
    </dgm:pt>
    <dgm:pt modelId="{F5797753-D9F6-41BA-8515-99A327B4C0C8}" type="sibTrans" cxnId="{19713CEC-D753-44C5-88EA-1357A43545EA}">
      <dgm:prSet/>
      <dgm:spPr/>
      <dgm:t>
        <a:bodyPr/>
        <a:lstStyle/>
        <a:p>
          <a:endParaRPr lang="en-US"/>
        </a:p>
      </dgm:t>
    </dgm:pt>
    <dgm:pt modelId="{FA27184E-8A6D-47B1-B18F-F68D69A7D1C4}">
      <dgm:prSet/>
      <dgm:spPr/>
      <dgm:t>
        <a:bodyPr/>
        <a:lstStyle/>
        <a:p>
          <a:r>
            <a:rPr lang="en-SG"/>
            <a:t>1. Considering their AMT_INCOME_TOTAL is significantly higher than their AMT_ANNUITY, they are able to pay off the debt despite doubling the AMT_ANNUITY.</a:t>
          </a:r>
          <a:endParaRPr lang="en-US"/>
        </a:p>
      </dgm:t>
    </dgm:pt>
    <dgm:pt modelId="{D8DA28DE-5722-4776-9B35-A2FAEF173BBF}" type="parTrans" cxnId="{E8D44763-1369-4958-8F7E-DC00B516EFD0}">
      <dgm:prSet/>
      <dgm:spPr/>
      <dgm:t>
        <a:bodyPr/>
        <a:lstStyle/>
        <a:p>
          <a:endParaRPr lang="en-US"/>
        </a:p>
      </dgm:t>
    </dgm:pt>
    <dgm:pt modelId="{08F68A3E-2489-4C3D-994B-115E4A8A2EA1}" type="sibTrans" cxnId="{E8D44763-1369-4958-8F7E-DC00B516EFD0}">
      <dgm:prSet/>
      <dgm:spPr/>
      <dgm:t>
        <a:bodyPr/>
        <a:lstStyle/>
        <a:p>
          <a:endParaRPr lang="en-US"/>
        </a:p>
      </dgm:t>
    </dgm:pt>
    <dgm:pt modelId="{3BABA8A4-D455-4907-8A8E-448AB2D38B5C}">
      <dgm:prSet/>
      <dgm:spPr/>
      <dgm:t>
        <a:bodyPr/>
        <a:lstStyle/>
        <a:p>
          <a:r>
            <a:rPr lang="en-SG"/>
            <a:t>2. Doubly AMT_ANNUITY might lead to stricter financial discipline, thus lower defaulting likelihood.</a:t>
          </a:r>
          <a:endParaRPr lang="en-US"/>
        </a:p>
      </dgm:t>
    </dgm:pt>
    <dgm:pt modelId="{B9B5E00B-BC4E-4B42-97BE-6CF769E1A37E}" type="parTrans" cxnId="{5298BD6E-0886-4C89-B3D9-8DA6ECCD3F4D}">
      <dgm:prSet/>
      <dgm:spPr/>
      <dgm:t>
        <a:bodyPr/>
        <a:lstStyle/>
        <a:p>
          <a:endParaRPr lang="en-US"/>
        </a:p>
      </dgm:t>
    </dgm:pt>
    <dgm:pt modelId="{18E03E76-5155-45C9-9E87-EBF02064DA39}" type="sibTrans" cxnId="{5298BD6E-0886-4C89-B3D9-8DA6ECCD3F4D}">
      <dgm:prSet/>
      <dgm:spPr/>
      <dgm:t>
        <a:bodyPr/>
        <a:lstStyle/>
        <a:p>
          <a:endParaRPr lang="en-US"/>
        </a:p>
      </dgm:t>
    </dgm:pt>
    <dgm:pt modelId="{C7157D65-9F6B-46C2-86E5-97450BF03850}" type="pres">
      <dgm:prSet presAssocID="{2FC9562B-051B-4F13-982C-6909F231C66D}" presName="vert0" presStyleCnt="0">
        <dgm:presLayoutVars>
          <dgm:dir/>
          <dgm:animOne val="branch"/>
          <dgm:animLvl val="lvl"/>
        </dgm:presLayoutVars>
      </dgm:prSet>
      <dgm:spPr/>
    </dgm:pt>
    <dgm:pt modelId="{F60F18A5-C333-4A81-9DD4-AADBFCAE33AF}" type="pres">
      <dgm:prSet presAssocID="{86229385-FA1D-4196-A4B8-A03E51466D5F}" presName="thickLine" presStyleLbl="alignNode1" presStyleIdx="0" presStyleCnt="6"/>
      <dgm:spPr/>
    </dgm:pt>
    <dgm:pt modelId="{8900D496-216D-4765-AF02-653F2973DDD8}" type="pres">
      <dgm:prSet presAssocID="{86229385-FA1D-4196-A4B8-A03E51466D5F}" presName="horz1" presStyleCnt="0"/>
      <dgm:spPr/>
    </dgm:pt>
    <dgm:pt modelId="{6AFEFBB2-DAB7-424C-B888-6168C7EDE366}" type="pres">
      <dgm:prSet presAssocID="{86229385-FA1D-4196-A4B8-A03E51466D5F}" presName="tx1" presStyleLbl="revTx" presStyleIdx="0" presStyleCnt="6"/>
      <dgm:spPr/>
    </dgm:pt>
    <dgm:pt modelId="{43F73F98-109D-43DD-97A3-029FDC556BA5}" type="pres">
      <dgm:prSet presAssocID="{86229385-FA1D-4196-A4B8-A03E51466D5F}" presName="vert1" presStyleCnt="0"/>
      <dgm:spPr/>
    </dgm:pt>
    <dgm:pt modelId="{47B0E17B-7A45-4013-AB8E-6DCAAE843BB6}" type="pres">
      <dgm:prSet presAssocID="{17DA5AE2-CC06-41F4-BC09-D5959A2D8613}" presName="thickLine" presStyleLbl="alignNode1" presStyleIdx="1" presStyleCnt="6"/>
      <dgm:spPr/>
    </dgm:pt>
    <dgm:pt modelId="{EBF54E49-6FA4-46E1-B0DE-03956C6FB3C3}" type="pres">
      <dgm:prSet presAssocID="{17DA5AE2-CC06-41F4-BC09-D5959A2D8613}" presName="horz1" presStyleCnt="0"/>
      <dgm:spPr/>
    </dgm:pt>
    <dgm:pt modelId="{7BB3D147-3A1D-4208-84DE-CC3075FA9FFF}" type="pres">
      <dgm:prSet presAssocID="{17DA5AE2-CC06-41F4-BC09-D5959A2D8613}" presName="tx1" presStyleLbl="revTx" presStyleIdx="1" presStyleCnt="6"/>
      <dgm:spPr/>
    </dgm:pt>
    <dgm:pt modelId="{AD61C29B-1740-4901-8DD8-0FC05920FBBD}" type="pres">
      <dgm:prSet presAssocID="{17DA5AE2-CC06-41F4-BC09-D5959A2D8613}" presName="vert1" presStyleCnt="0"/>
      <dgm:spPr/>
    </dgm:pt>
    <dgm:pt modelId="{679B4C9B-7C2F-4B14-9F71-DADF4FB144B5}" type="pres">
      <dgm:prSet presAssocID="{9DD511F5-8CC0-40D3-A666-78C5E1878340}" presName="thickLine" presStyleLbl="alignNode1" presStyleIdx="2" presStyleCnt="6"/>
      <dgm:spPr/>
    </dgm:pt>
    <dgm:pt modelId="{8D71DFAE-52D8-4085-A816-9442AB37F5FB}" type="pres">
      <dgm:prSet presAssocID="{9DD511F5-8CC0-40D3-A666-78C5E1878340}" presName="horz1" presStyleCnt="0"/>
      <dgm:spPr/>
    </dgm:pt>
    <dgm:pt modelId="{88C21B9B-6A94-45D8-AAC2-55CBB1D135AA}" type="pres">
      <dgm:prSet presAssocID="{9DD511F5-8CC0-40D3-A666-78C5E1878340}" presName="tx1" presStyleLbl="revTx" presStyleIdx="2" presStyleCnt="6"/>
      <dgm:spPr/>
    </dgm:pt>
    <dgm:pt modelId="{1FF860EC-52FA-4EAE-828B-D796AE621A23}" type="pres">
      <dgm:prSet presAssocID="{9DD511F5-8CC0-40D3-A666-78C5E1878340}" presName="vert1" presStyleCnt="0"/>
      <dgm:spPr/>
    </dgm:pt>
    <dgm:pt modelId="{CC629161-CBB1-4C43-968F-BE61D11AA135}" type="pres">
      <dgm:prSet presAssocID="{8B037DAB-6CDD-450F-A68C-FF1CE26786D1}" presName="thickLine" presStyleLbl="alignNode1" presStyleIdx="3" presStyleCnt="6"/>
      <dgm:spPr/>
    </dgm:pt>
    <dgm:pt modelId="{9C14870B-633A-4B82-A7BB-34B98E0C9910}" type="pres">
      <dgm:prSet presAssocID="{8B037DAB-6CDD-450F-A68C-FF1CE26786D1}" presName="horz1" presStyleCnt="0"/>
      <dgm:spPr/>
    </dgm:pt>
    <dgm:pt modelId="{5F5C8ADC-6461-4A77-9DDE-1F0D9247353D}" type="pres">
      <dgm:prSet presAssocID="{8B037DAB-6CDD-450F-A68C-FF1CE26786D1}" presName="tx1" presStyleLbl="revTx" presStyleIdx="3" presStyleCnt="6"/>
      <dgm:spPr/>
    </dgm:pt>
    <dgm:pt modelId="{B63C76A6-F3AB-47E0-A3F5-2752E09BD15A}" type="pres">
      <dgm:prSet presAssocID="{8B037DAB-6CDD-450F-A68C-FF1CE26786D1}" presName="vert1" presStyleCnt="0"/>
      <dgm:spPr/>
    </dgm:pt>
    <dgm:pt modelId="{D28BE60E-2432-4B10-801D-CC6EDEDCDE00}" type="pres">
      <dgm:prSet presAssocID="{FA27184E-8A6D-47B1-B18F-F68D69A7D1C4}" presName="thickLine" presStyleLbl="alignNode1" presStyleIdx="4" presStyleCnt="6"/>
      <dgm:spPr/>
    </dgm:pt>
    <dgm:pt modelId="{A8F4435C-4D20-479C-8BCC-A0A97D4DACA5}" type="pres">
      <dgm:prSet presAssocID="{FA27184E-8A6D-47B1-B18F-F68D69A7D1C4}" presName="horz1" presStyleCnt="0"/>
      <dgm:spPr/>
    </dgm:pt>
    <dgm:pt modelId="{50513FE5-DC3A-4FCA-B930-14101E02116E}" type="pres">
      <dgm:prSet presAssocID="{FA27184E-8A6D-47B1-B18F-F68D69A7D1C4}" presName="tx1" presStyleLbl="revTx" presStyleIdx="4" presStyleCnt="6"/>
      <dgm:spPr/>
    </dgm:pt>
    <dgm:pt modelId="{49502FBD-C0C3-4E20-AE9A-F1610C0DD5B3}" type="pres">
      <dgm:prSet presAssocID="{FA27184E-8A6D-47B1-B18F-F68D69A7D1C4}" presName="vert1" presStyleCnt="0"/>
      <dgm:spPr/>
    </dgm:pt>
    <dgm:pt modelId="{420F5B9E-3F97-414D-8F30-76E8BD7F1BA6}" type="pres">
      <dgm:prSet presAssocID="{3BABA8A4-D455-4907-8A8E-448AB2D38B5C}" presName="thickLine" presStyleLbl="alignNode1" presStyleIdx="5" presStyleCnt="6"/>
      <dgm:spPr/>
    </dgm:pt>
    <dgm:pt modelId="{41F4B44E-633F-4CA7-A3A3-26EFF8794A5F}" type="pres">
      <dgm:prSet presAssocID="{3BABA8A4-D455-4907-8A8E-448AB2D38B5C}" presName="horz1" presStyleCnt="0"/>
      <dgm:spPr/>
    </dgm:pt>
    <dgm:pt modelId="{CB66D2C6-FBF3-4EB4-BBBA-456E06418B8C}" type="pres">
      <dgm:prSet presAssocID="{3BABA8A4-D455-4907-8A8E-448AB2D38B5C}" presName="tx1" presStyleLbl="revTx" presStyleIdx="5" presStyleCnt="6"/>
      <dgm:spPr/>
    </dgm:pt>
    <dgm:pt modelId="{FAB70316-C453-462C-B364-7314A27ABF47}" type="pres">
      <dgm:prSet presAssocID="{3BABA8A4-D455-4907-8A8E-448AB2D38B5C}" presName="vert1" presStyleCnt="0"/>
      <dgm:spPr/>
    </dgm:pt>
  </dgm:ptLst>
  <dgm:cxnLst>
    <dgm:cxn modelId="{44DAC817-8630-4203-8FE4-9F72B5C89385}" srcId="{2FC9562B-051B-4F13-982C-6909F231C66D}" destId="{17DA5AE2-CC06-41F4-BC09-D5959A2D8613}" srcOrd="1" destOrd="0" parTransId="{CC71A18D-6603-498E-B59D-0A57BF22F6C1}" sibTransId="{4FA8639B-DCA0-4C87-99E4-659F52D49D81}"/>
    <dgm:cxn modelId="{00755E24-6877-45E0-BA30-D67F2DE787C8}" type="presOf" srcId="{17DA5AE2-CC06-41F4-BC09-D5959A2D8613}" destId="{7BB3D147-3A1D-4208-84DE-CC3075FA9FFF}" srcOrd="0" destOrd="0" presId="urn:microsoft.com/office/officeart/2008/layout/LinedList"/>
    <dgm:cxn modelId="{E8D44763-1369-4958-8F7E-DC00B516EFD0}" srcId="{2FC9562B-051B-4F13-982C-6909F231C66D}" destId="{FA27184E-8A6D-47B1-B18F-F68D69A7D1C4}" srcOrd="4" destOrd="0" parTransId="{D8DA28DE-5722-4776-9B35-A2FAEF173BBF}" sibTransId="{08F68A3E-2489-4C3D-994B-115E4A8A2EA1}"/>
    <dgm:cxn modelId="{40719344-D846-4699-908D-7C553A3DF9FE}" type="presOf" srcId="{2FC9562B-051B-4F13-982C-6909F231C66D}" destId="{C7157D65-9F6B-46C2-86E5-97450BF03850}" srcOrd="0" destOrd="0" presId="urn:microsoft.com/office/officeart/2008/layout/LinedList"/>
    <dgm:cxn modelId="{E20F8B65-4143-45C8-8748-BE8F4CB59308}" type="presOf" srcId="{9DD511F5-8CC0-40D3-A666-78C5E1878340}" destId="{88C21B9B-6A94-45D8-AAC2-55CBB1D135AA}" srcOrd="0" destOrd="0" presId="urn:microsoft.com/office/officeart/2008/layout/LinedList"/>
    <dgm:cxn modelId="{5298BD6E-0886-4C89-B3D9-8DA6ECCD3F4D}" srcId="{2FC9562B-051B-4F13-982C-6909F231C66D}" destId="{3BABA8A4-D455-4907-8A8E-448AB2D38B5C}" srcOrd="5" destOrd="0" parTransId="{B9B5E00B-BC4E-4B42-97BE-6CF769E1A37E}" sibTransId="{18E03E76-5155-45C9-9E87-EBF02064DA39}"/>
    <dgm:cxn modelId="{FC9AF25A-FE32-45CF-9A5E-4DC0BB013614}" type="presOf" srcId="{3BABA8A4-D455-4907-8A8E-448AB2D38B5C}" destId="{CB66D2C6-FBF3-4EB4-BBBA-456E06418B8C}" srcOrd="0" destOrd="0" presId="urn:microsoft.com/office/officeart/2008/layout/LinedList"/>
    <dgm:cxn modelId="{B16D979E-2CFB-4974-8FA1-C399BCE39074}" type="presOf" srcId="{FA27184E-8A6D-47B1-B18F-F68D69A7D1C4}" destId="{50513FE5-DC3A-4FCA-B930-14101E02116E}" srcOrd="0" destOrd="0" presId="urn:microsoft.com/office/officeart/2008/layout/LinedList"/>
    <dgm:cxn modelId="{7E5874AB-D8C6-4BDC-9275-6457003F8B20}" type="presOf" srcId="{86229385-FA1D-4196-A4B8-A03E51466D5F}" destId="{6AFEFBB2-DAB7-424C-B888-6168C7EDE366}" srcOrd="0" destOrd="0" presId="urn:microsoft.com/office/officeart/2008/layout/LinedList"/>
    <dgm:cxn modelId="{E31340AD-E5D0-4774-9D1D-AE3FF036855E}" type="presOf" srcId="{8B037DAB-6CDD-450F-A68C-FF1CE26786D1}" destId="{5F5C8ADC-6461-4A77-9DDE-1F0D9247353D}" srcOrd="0" destOrd="0" presId="urn:microsoft.com/office/officeart/2008/layout/LinedList"/>
    <dgm:cxn modelId="{9E6F88B9-C0FA-416B-9E77-C680DD02367A}" srcId="{2FC9562B-051B-4F13-982C-6909F231C66D}" destId="{9DD511F5-8CC0-40D3-A666-78C5E1878340}" srcOrd="2" destOrd="0" parTransId="{82E6287C-8805-48AF-B0EF-8DCEF2ECC565}" sibTransId="{6E573AB9-7D2A-48B7-A232-1F4AE8212CD1}"/>
    <dgm:cxn modelId="{3C7D48DF-9C87-470E-9AEB-A83737779F7E}" srcId="{2FC9562B-051B-4F13-982C-6909F231C66D}" destId="{86229385-FA1D-4196-A4B8-A03E51466D5F}" srcOrd="0" destOrd="0" parTransId="{5D776669-68B1-4257-AFFE-477B0AC06EC8}" sibTransId="{9F5FCDDE-7E87-4092-BA3A-40D492F80283}"/>
    <dgm:cxn modelId="{19713CEC-D753-44C5-88EA-1357A43545EA}" srcId="{2FC9562B-051B-4F13-982C-6909F231C66D}" destId="{8B037DAB-6CDD-450F-A68C-FF1CE26786D1}" srcOrd="3" destOrd="0" parTransId="{79A80895-0F3B-4F6F-998E-C9521FFCA7FB}" sibTransId="{F5797753-D9F6-41BA-8515-99A327B4C0C8}"/>
    <dgm:cxn modelId="{0A318B6F-3CA9-4E60-9B42-4A9E5960C8A5}" type="presParOf" srcId="{C7157D65-9F6B-46C2-86E5-97450BF03850}" destId="{F60F18A5-C333-4A81-9DD4-AADBFCAE33AF}" srcOrd="0" destOrd="0" presId="urn:microsoft.com/office/officeart/2008/layout/LinedList"/>
    <dgm:cxn modelId="{692AB008-199C-4C74-B4BA-BD603260C367}" type="presParOf" srcId="{C7157D65-9F6B-46C2-86E5-97450BF03850}" destId="{8900D496-216D-4765-AF02-653F2973DDD8}" srcOrd="1" destOrd="0" presId="urn:microsoft.com/office/officeart/2008/layout/LinedList"/>
    <dgm:cxn modelId="{5AF73275-5F56-45BC-A9D2-92FFD629AD81}" type="presParOf" srcId="{8900D496-216D-4765-AF02-653F2973DDD8}" destId="{6AFEFBB2-DAB7-424C-B888-6168C7EDE366}" srcOrd="0" destOrd="0" presId="urn:microsoft.com/office/officeart/2008/layout/LinedList"/>
    <dgm:cxn modelId="{81A675E4-1B76-4AB6-A540-694C5988AFFF}" type="presParOf" srcId="{8900D496-216D-4765-AF02-653F2973DDD8}" destId="{43F73F98-109D-43DD-97A3-029FDC556BA5}" srcOrd="1" destOrd="0" presId="urn:microsoft.com/office/officeart/2008/layout/LinedList"/>
    <dgm:cxn modelId="{38812571-589D-4F23-8FF5-7183D8F981D8}" type="presParOf" srcId="{C7157D65-9F6B-46C2-86E5-97450BF03850}" destId="{47B0E17B-7A45-4013-AB8E-6DCAAE843BB6}" srcOrd="2" destOrd="0" presId="urn:microsoft.com/office/officeart/2008/layout/LinedList"/>
    <dgm:cxn modelId="{6EFEDC0E-9891-434F-873C-CA28BAFA9988}" type="presParOf" srcId="{C7157D65-9F6B-46C2-86E5-97450BF03850}" destId="{EBF54E49-6FA4-46E1-B0DE-03956C6FB3C3}" srcOrd="3" destOrd="0" presId="urn:microsoft.com/office/officeart/2008/layout/LinedList"/>
    <dgm:cxn modelId="{0F9CD2AD-8E47-4F95-B461-E5FDBFFF2B9B}" type="presParOf" srcId="{EBF54E49-6FA4-46E1-B0DE-03956C6FB3C3}" destId="{7BB3D147-3A1D-4208-84DE-CC3075FA9FFF}" srcOrd="0" destOrd="0" presId="urn:microsoft.com/office/officeart/2008/layout/LinedList"/>
    <dgm:cxn modelId="{9D3FC8BA-ECC0-4BBB-BA02-CB43EC8F6B50}" type="presParOf" srcId="{EBF54E49-6FA4-46E1-B0DE-03956C6FB3C3}" destId="{AD61C29B-1740-4901-8DD8-0FC05920FBBD}" srcOrd="1" destOrd="0" presId="urn:microsoft.com/office/officeart/2008/layout/LinedList"/>
    <dgm:cxn modelId="{A13FE60F-A398-4DAF-8C75-4DAABBB29A29}" type="presParOf" srcId="{C7157D65-9F6B-46C2-86E5-97450BF03850}" destId="{679B4C9B-7C2F-4B14-9F71-DADF4FB144B5}" srcOrd="4" destOrd="0" presId="urn:microsoft.com/office/officeart/2008/layout/LinedList"/>
    <dgm:cxn modelId="{C3B2E6A4-E435-4008-9C0B-EE5A373B802B}" type="presParOf" srcId="{C7157D65-9F6B-46C2-86E5-97450BF03850}" destId="{8D71DFAE-52D8-4085-A816-9442AB37F5FB}" srcOrd="5" destOrd="0" presId="urn:microsoft.com/office/officeart/2008/layout/LinedList"/>
    <dgm:cxn modelId="{8DB40D85-39D2-4426-BD2B-2A6B460CD67C}" type="presParOf" srcId="{8D71DFAE-52D8-4085-A816-9442AB37F5FB}" destId="{88C21B9B-6A94-45D8-AAC2-55CBB1D135AA}" srcOrd="0" destOrd="0" presId="urn:microsoft.com/office/officeart/2008/layout/LinedList"/>
    <dgm:cxn modelId="{57181094-75CE-4ABC-BEAC-3CABA5B0D89C}" type="presParOf" srcId="{8D71DFAE-52D8-4085-A816-9442AB37F5FB}" destId="{1FF860EC-52FA-4EAE-828B-D796AE621A23}" srcOrd="1" destOrd="0" presId="urn:microsoft.com/office/officeart/2008/layout/LinedList"/>
    <dgm:cxn modelId="{87B1A192-12F4-45FD-81B8-35579B22D0C0}" type="presParOf" srcId="{C7157D65-9F6B-46C2-86E5-97450BF03850}" destId="{CC629161-CBB1-4C43-968F-BE61D11AA135}" srcOrd="6" destOrd="0" presId="urn:microsoft.com/office/officeart/2008/layout/LinedList"/>
    <dgm:cxn modelId="{7D35B8E6-EAF7-4F6B-A52F-48CA079AEAF9}" type="presParOf" srcId="{C7157D65-9F6B-46C2-86E5-97450BF03850}" destId="{9C14870B-633A-4B82-A7BB-34B98E0C9910}" srcOrd="7" destOrd="0" presId="urn:microsoft.com/office/officeart/2008/layout/LinedList"/>
    <dgm:cxn modelId="{733EC4CE-C3F9-478D-932F-D8FC06ABDF42}" type="presParOf" srcId="{9C14870B-633A-4B82-A7BB-34B98E0C9910}" destId="{5F5C8ADC-6461-4A77-9DDE-1F0D9247353D}" srcOrd="0" destOrd="0" presId="urn:microsoft.com/office/officeart/2008/layout/LinedList"/>
    <dgm:cxn modelId="{ACE8FD6E-15C9-4FDD-9DF9-269A31EE0B7B}" type="presParOf" srcId="{9C14870B-633A-4B82-A7BB-34B98E0C9910}" destId="{B63C76A6-F3AB-47E0-A3F5-2752E09BD15A}" srcOrd="1" destOrd="0" presId="urn:microsoft.com/office/officeart/2008/layout/LinedList"/>
    <dgm:cxn modelId="{CA037653-5C08-4C07-B9E3-D4E22381277C}" type="presParOf" srcId="{C7157D65-9F6B-46C2-86E5-97450BF03850}" destId="{D28BE60E-2432-4B10-801D-CC6EDEDCDE00}" srcOrd="8" destOrd="0" presId="urn:microsoft.com/office/officeart/2008/layout/LinedList"/>
    <dgm:cxn modelId="{EF07F800-B3F2-402E-A128-F52851C07BBB}" type="presParOf" srcId="{C7157D65-9F6B-46C2-86E5-97450BF03850}" destId="{A8F4435C-4D20-479C-8BCC-A0A97D4DACA5}" srcOrd="9" destOrd="0" presId="urn:microsoft.com/office/officeart/2008/layout/LinedList"/>
    <dgm:cxn modelId="{AFA1D92E-25DA-4D4F-8EF4-7F31F1D78CB6}" type="presParOf" srcId="{A8F4435C-4D20-479C-8BCC-A0A97D4DACA5}" destId="{50513FE5-DC3A-4FCA-B930-14101E02116E}" srcOrd="0" destOrd="0" presId="urn:microsoft.com/office/officeart/2008/layout/LinedList"/>
    <dgm:cxn modelId="{8F0EF74A-801F-4F78-BC86-E1A23BC3D71E}" type="presParOf" srcId="{A8F4435C-4D20-479C-8BCC-A0A97D4DACA5}" destId="{49502FBD-C0C3-4E20-AE9A-F1610C0DD5B3}" srcOrd="1" destOrd="0" presId="urn:microsoft.com/office/officeart/2008/layout/LinedList"/>
    <dgm:cxn modelId="{44603E92-6597-45A6-8DA7-FF319A53AF91}" type="presParOf" srcId="{C7157D65-9F6B-46C2-86E5-97450BF03850}" destId="{420F5B9E-3F97-414D-8F30-76E8BD7F1BA6}" srcOrd="10" destOrd="0" presId="urn:microsoft.com/office/officeart/2008/layout/LinedList"/>
    <dgm:cxn modelId="{2938D33D-6B6A-455F-9CF5-F3740598DA51}" type="presParOf" srcId="{C7157D65-9F6B-46C2-86E5-97450BF03850}" destId="{41F4B44E-633F-4CA7-A3A3-26EFF8794A5F}" srcOrd="11" destOrd="0" presId="urn:microsoft.com/office/officeart/2008/layout/LinedList"/>
    <dgm:cxn modelId="{AA574EFD-44C2-4093-89F9-062A4814C4B2}" type="presParOf" srcId="{41F4B44E-633F-4CA7-A3A3-26EFF8794A5F}" destId="{CB66D2C6-FBF3-4EB4-BBBA-456E06418B8C}" srcOrd="0" destOrd="0" presId="urn:microsoft.com/office/officeart/2008/layout/LinedList"/>
    <dgm:cxn modelId="{1C68BDF9-0222-4150-8D20-F64573EB0981}" type="presParOf" srcId="{41F4B44E-633F-4CA7-A3A3-26EFF8794A5F}" destId="{FAB70316-C453-462C-B364-7314A27ABF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3B4D4-D0AB-4810-B5E0-4FB1567768A3}">
      <dsp:nvSpPr>
        <dsp:cNvPr id="0" name=""/>
        <dsp:cNvSpPr/>
      </dsp:nvSpPr>
      <dsp:spPr>
        <a:xfrm>
          <a:off x="0" y="5655"/>
          <a:ext cx="6669431" cy="9322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4000" kern="1200" dirty="0"/>
            <a:t>Personal Interest:</a:t>
          </a:r>
          <a:endParaRPr lang="en-US" sz="4000" kern="1200" dirty="0"/>
        </a:p>
      </dsp:txBody>
      <dsp:txXfrm>
        <a:off x="45509" y="51164"/>
        <a:ext cx="6578413" cy="841237"/>
      </dsp:txXfrm>
    </dsp:sp>
    <dsp:sp modelId="{64005987-6E73-4CF2-9D74-831E1EB6122F}">
      <dsp:nvSpPr>
        <dsp:cNvPr id="0" name=""/>
        <dsp:cNvSpPr/>
      </dsp:nvSpPr>
      <dsp:spPr>
        <a:xfrm>
          <a:off x="0" y="937910"/>
          <a:ext cx="6669431" cy="1971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754" tIns="27940" rIns="156464" bIns="279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SG" sz="2200" kern="1200" dirty="0"/>
            <a:t>Background in Anti-Money Laundering / Regulatory Technology (Subset of Fintech)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SG" sz="2200" kern="1200" dirty="0"/>
            <a:t>Aim to pursue a career in Fintech (for the $) and thus looked for a dataset that could be beneficial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200" kern="1200" dirty="0"/>
        </a:p>
      </dsp:txBody>
      <dsp:txXfrm>
        <a:off x="0" y="937910"/>
        <a:ext cx="6669431" cy="1971203"/>
      </dsp:txXfrm>
    </dsp:sp>
    <dsp:sp modelId="{545F132D-88AB-4A31-8A56-694F67C131E8}">
      <dsp:nvSpPr>
        <dsp:cNvPr id="0" name=""/>
        <dsp:cNvSpPr/>
      </dsp:nvSpPr>
      <dsp:spPr>
        <a:xfrm>
          <a:off x="0" y="2909114"/>
          <a:ext cx="6669431" cy="932255"/>
        </a:xfrm>
        <a:prstGeom prst="roundRect">
          <a:avLst/>
        </a:prstGeom>
        <a:solidFill>
          <a:schemeClr val="accent2">
            <a:hueOff val="-1494924"/>
            <a:satOff val="-418"/>
            <a:lumOff val="70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4000" kern="1200" dirty="0"/>
            <a:t>Nature of Dataset:</a:t>
          </a:r>
          <a:endParaRPr lang="en-US" sz="4000" kern="1200" dirty="0"/>
        </a:p>
      </dsp:txBody>
      <dsp:txXfrm>
        <a:off x="45509" y="2954623"/>
        <a:ext cx="6578413" cy="841237"/>
      </dsp:txXfrm>
    </dsp:sp>
    <dsp:sp modelId="{3081478D-C208-481F-9AA9-9972D8F1CAD3}">
      <dsp:nvSpPr>
        <dsp:cNvPr id="0" name=""/>
        <dsp:cNvSpPr/>
      </dsp:nvSpPr>
      <dsp:spPr>
        <a:xfrm>
          <a:off x="0" y="3841369"/>
          <a:ext cx="6669431" cy="1930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754" tIns="27940" rIns="156464" bIns="279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SG" sz="2200" kern="1200" dirty="0"/>
            <a:t>Rich Dataset found on Kaggle, containing 164 Attributes and 2 Large CSV Files (</a:t>
          </a:r>
          <a:r>
            <a:rPr lang="en-SG" sz="2200" kern="1200" dirty="0" err="1"/>
            <a:t>Application_Data</a:t>
          </a:r>
          <a:r>
            <a:rPr lang="en-SG" sz="2200" kern="1200" dirty="0"/>
            <a:t> and </a:t>
          </a:r>
          <a:r>
            <a:rPr lang="en-SG" sz="2200" kern="1200" dirty="0" err="1"/>
            <a:t>Previous_Application_Data</a:t>
          </a:r>
          <a:r>
            <a:rPr lang="en-SG" sz="2200" kern="1200" dirty="0"/>
            <a:t>)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SG" sz="2200" kern="1200" dirty="0"/>
            <a:t>Clear Goal in locating the dependent variable (being the variable `TARGET`)</a:t>
          </a:r>
          <a:endParaRPr lang="en-US" sz="2200" kern="1200" dirty="0"/>
        </a:p>
      </dsp:txBody>
      <dsp:txXfrm>
        <a:off x="0" y="3841369"/>
        <a:ext cx="6669431" cy="19309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0F18A5-C333-4A81-9DD4-AADBFCAE33AF}">
      <dsp:nvSpPr>
        <dsp:cNvPr id="0" name=""/>
        <dsp:cNvSpPr/>
      </dsp:nvSpPr>
      <dsp:spPr>
        <a:xfrm>
          <a:off x="0" y="2821"/>
          <a:ext cx="66694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FEFBB2-DAB7-424C-B888-6168C7EDE366}">
      <dsp:nvSpPr>
        <dsp:cNvPr id="0" name=""/>
        <dsp:cNvSpPr/>
      </dsp:nvSpPr>
      <dsp:spPr>
        <a:xfrm>
          <a:off x="0" y="2821"/>
          <a:ext cx="6669431" cy="962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Counterfactual Results show the doubling AMT_ANNUITY generally increases the probability of fraud across the observations, even for those that did not originally experience it.</a:t>
          </a:r>
          <a:endParaRPr lang="en-US" sz="1700" kern="1200"/>
        </a:p>
      </dsp:txBody>
      <dsp:txXfrm>
        <a:off x="0" y="2821"/>
        <a:ext cx="6669431" cy="962059"/>
      </dsp:txXfrm>
    </dsp:sp>
    <dsp:sp modelId="{47B0E17B-7A45-4013-AB8E-6DCAAE843BB6}">
      <dsp:nvSpPr>
        <dsp:cNvPr id="0" name=""/>
        <dsp:cNvSpPr/>
      </dsp:nvSpPr>
      <dsp:spPr>
        <a:xfrm>
          <a:off x="0" y="964880"/>
          <a:ext cx="6669431" cy="0"/>
        </a:xfrm>
        <a:prstGeom prst="line">
          <a:avLst/>
        </a:prstGeom>
        <a:solidFill>
          <a:schemeClr val="accent2">
            <a:hueOff val="-298985"/>
            <a:satOff val="-84"/>
            <a:lumOff val="1412"/>
            <a:alphaOff val="0"/>
          </a:schemeClr>
        </a:solidFill>
        <a:ln w="9525" cap="flat" cmpd="sng" algn="ctr">
          <a:solidFill>
            <a:schemeClr val="accent2">
              <a:hueOff val="-298985"/>
              <a:satOff val="-84"/>
              <a:lumOff val="141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B3D147-3A1D-4208-84DE-CC3075FA9FFF}">
      <dsp:nvSpPr>
        <dsp:cNvPr id="0" name=""/>
        <dsp:cNvSpPr/>
      </dsp:nvSpPr>
      <dsp:spPr>
        <a:xfrm>
          <a:off x="0" y="964880"/>
          <a:ext cx="6669431" cy="962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This meets expectations as a significant increase in AMT_ANNUITY would lead to an increase in financial burdens and the inability to repay such loans</a:t>
          </a:r>
          <a:endParaRPr lang="en-US" sz="1700" kern="1200"/>
        </a:p>
      </dsp:txBody>
      <dsp:txXfrm>
        <a:off x="0" y="964880"/>
        <a:ext cx="6669431" cy="962059"/>
      </dsp:txXfrm>
    </dsp:sp>
    <dsp:sp modelId="{679B4C9B-7C2F-4B14-9F71-DADF4FB144B5}">
      <dsp:nvSpPr>
        <dsp:cNvPr id="0" name=""/>
        <dsp:cNvSpPr/>
      </dsp:nvSpPr>
      <dsp:spPr>
        <a:xfrm>
          <a:off x="0" y="1926940"/>
          <a:ext cx="6669431" cy="0"/>
        </a:xfrm>
        <a:prstGeom prst="line">
          <a:avLst/>
        </a:prstGeom>
        <a:solidFill>
          <a:schemeClr val="accent2">
            <a:hueOff val="-597970"/>
            <a:satOff val="-167"/>
            <a:lumOff val="2823"/>
            <a:alphaOff val="0"/>
          </a:schemeClr>
        </a:solidFill>
        <a:ln w="9525" cap="flat" cmpd="sng" algn="ctr">
          <a:solidFill>
            <a:schemeClr val="accent2">
              <a:hueOff val="-597970"/>
              <a:satOff val="-167"/>
              <a:lumOff val="282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C21B9B-6A94-45D8-AAC2-55CBB1D135AA}">
      <dsp:nvSpPr>
        <dsp:cNvPr id="0" name=""/>
        <dsp:cNvSpPr/>
      </dsp:nvSpPr>
      <dsp:spPr>
        <a:xfrm>
          <a:off x="0" y="1926940"/>
          <a:ext cx="6669431" cy="962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Observation 1 is the exception, significantly reducing their probability of fraud</a:t>
          </a:r>
          <a:endParaRPr lang="en-US" sz="1700" kern="1200"/>
        </a:p>
      </dsp:txBody>
      <dsp:txXfrm>
        <a:off x="0" y="1926940"/>
        <a:ext cx="6669431" cy="962059"/>
      </dsp:txXfrm>
    </dsp:sp>
    <dsp:sp modelId="{CC629161-CBB1-4C43-968F-BE61D11AA135}">
      <dsp:nvSpPr>
        <dsp:cNvPr id="0" name=""/>
        <dsp:cNvSpPr/>
      </dsp:nvSpPr>
      <dsp:spPr>
        <a:xfrm>
          <a:off x="0" y="2889000"/>
          <a:ext cx="6669431" cy="0"/>
        </a:xfrm>
        <a:prstGeom prst="line">
          <a:avLst/>
        </a:prstGeom>
        <a:solidFill>
          <a:schemeClr val="accent2">
            <a:hueOff val="-896955"/>
            <a:satOff val="-251"/>
            <a:lumOff val="4235"/>
            <a:alphaOff val="0"/>
          </a:schemeClr>
        </a:solidFill>
        <a:ln w="9525" cap="flat" cmpd="sng" algn="ctr">
          <a:solidFill>
            <a:schemeClr val="accent2">
              <a:hueOff val="-896955"/>
              <a:satOff val="-251"/>
              <a:lumOff val="42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5C8ADC-6461-4A77-9DDE-1F0D9247353D}">
      <dsp:nvSpPr>
        <dsp:cNvPr id="0" name=""/>
        <dsp:cNvSpPr/>
      </dsp:nvSpPr>
      <dsp:spPr>
        <a:xfrm>
          <a:off x="0" y="2889000"/>
          <a:ext cx="6669431" cy="962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Observation 1 AMT_ANNUITY: 24700.5; AMT_INCOME_TOTAL: 202500</a:t>
          </a:r>
          <a:endParaRPr lang="en-US" sz="1700" kern="1200"/>
        </a:p>
      </dsp:txBody>
      <dsp:txXfrm>
        <a:off x="0" y="2889000"/>
        <a:ext cx="6669431" cy="962059"/>
      </dsp:txXfrm>
    </dsp:sp>
    <dsp:sp modelId="{D28BE60E-2432-4B10-801D-CC6EDEDCDE00}">
      <dsp:nvSpPr>
        <dsp:cNvPr id="0" name=""/>
        <dsp:cNvSpPr/>
      </dsp:nvSpPr>
      <dsp:spPr>
        <a:xfrm>
          <a:off x="0" y="3851059"/>
          <a:ext cx="6669431" cy="0"/>
        </a:xfrm>
        <a:prstGeom prst="line">
          <a:avLst/>
        </a:prstGeom>
        <a:solidFill>
          <a:schemeClr val="accent2">
            <a:hueOff val="-1195940"/>
            <a:satOff val="-334"/>
            <a:lumOff val="5646"/>
            <a:alphaOff val="0"/>
          </a:schemeClr>
        </a:solidFill>
        <a:ln w="9525" cap="flat" cmpd="sng" algn="ctr">
          <a:solidFill>
            <a:schemeClr val="accent2">
              <a:hueOff val="-1195940"/>
              <a:satOff val="-334"/>
              <a:lumOff val="564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513FE5-DC3A-4FCA-B930-14101E02116E}">
      <dsp:nvSpPr>
        <dsp:cNvPr id="0" name=""/>
        <dsp:cNvSpPr/>
      </dsp:nvSpPr>
      <dsp:spPr>
        <a:xfrm>
          <a:off x="0" y="3851059"/>
          <a:ext cx="6669431" cy="962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1. Considering their AMT_INCOME_TOTAL is significantly higher than their AMT_ANNUITY, they are able to pay off the debt despite doubling the AMT_ANNUITY.</a:t>
          </a:r>
          <a:endParaRPr lang="en-US" sz="1700" kern="1200"/>
        </a:p>
      </dsp:txBody>
      <dsp:txXfrm>
        <a:off x="0" y="3851059"/>
        <a:ext cx="6669431" cy="962059"/>
      </dsp:txXfrm>
    </dsp:sp>
    <dsp:sp modelId="{420F5B9E-3F97-414D-8F30-76E8BD7F1BA6}">
      <dsp:nvSpPr>
        <dsp:cNvPr id="0" name=""/>
        <dsp:cNvSpPr/>
      </dsp:nvSpPr>
      <dsp:spPr>
        <a:xfrm>
          <a:off x="0" y="4813119"/>
          <a:ext cx="6669431" cy="0"/>
        </a:xfrm>
        <a:prstGeom prst="line">
          <a:avLst/>
        </a:prstGeom>
        <a:solidFill>
          <a:schemeClr val="accent2">
            <a:hueOff val="-1494924"/>
            <a:satOff val="-418"/>
            <a:lumOff val="7058"/>
            <a:alphaOff val="0"/>
          </a:schemeClr>
        </a:solidFill>
        <a:ln w="9525" cap="flat" cmpd="sng" algn="ctr">
          <a:solidFill>
            <a:schemeClr val="accent2">
              <a:hueOff val="-1494924"/>
              <a:satOff val="-418"/>
              <a:lumOff val="70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66D2C6-FBF3-4EB4-BBBA-456E06418B8C}">
      <dsp:nvSpPr>
        <dsp:cNvPr id="0" name=""/>
        <dsp:cNvSpPr/>
      </dsp:nvSpPr>
      <dsp:spPr>
        <a:xfrm>
          <a:off x="0" y="4813119"/>
          <a:ext cx="6669431" cy="962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/>
            <a:t>2. Doubly AMT_ANNUITY might lead to stricter financial discipline, thus lower defaulting likelihood.</a:t>
          </a:r>
          <a:endParaRPr lang="en-US" sz="1700" kern="1200"/>
        </a:p>
      </dsp:txBody>
      <dsp:txXfrm>
        <a:off x="0" y="4813119"/>
        <a:ext cx="6669431" cy="9620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655D3-B343-489A-9531-1E4BE9F19F2A}" type="datetimeFigureOut">
              <a:rPr lang="en-SG" smtClean="0"/>
              <a:t>13/11/2024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C7A9F-43AA-4930-9E36-F8A75F1FB99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6300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Mix of Categorical/Binary &amp; Numeric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C7A9F-43AA-4930-9E36-F8A75F1FB999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6684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C7A9F-43AA-4930-9E36-F8A75F1FB999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2203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C7A9F-43AA-4930-9E36-F8A75F1FB999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8161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¹Keens, Sarah, “How Having Children Can Impact Your Borrowing Capacity”, </a:t>
            </a:r>
            <a:r>
              <a:rPr lang="en-SG" dirty="0" err="1"/>
              <a:t>MoneyQuest</a:t>
            </a:r>
            <a:r>
              <a:rPr lang="en-SG" dirty="0"/>
              <a:t>, published February 1, 2022, accessed November 12, 2024, https://www.moneyquest.com.au/news/how-having-children-can-impact-your-borrowing-capacity/</a:t>
            </a:r>
          </a:p>
          <a:p>
            <a:r>
              <a:rPr lang="en-SG" dirty="0"/>
              <a:t>²</a:t>
            </a:r>
            <a:r>
              <a:rPr lang="en-SG" b="0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Kowalski, R., </a:t>
            </a:r>
            <a:r>
              <a:rPr lang="en-SG" b="0" i="0" dirty="0" err="1">
                <a:solidFill>
                  <a:srgbClr val="222222"/>
                </a:solidFill>
                <a:effectLst/>
                <a:latin typeface="Merriweather Sans" pitchFamily="2" charset="0"/>
              </a:rPr>
              <a:t>Strzelecka</a:t>
            </a:r>
            <a:r>
              <a:rPr lang="en-SG" b="0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, A., </a:t>
            </a:r>
            <a:r>
              <a:rPr lang="en-SG" b="0" i="0" dirty="0" err="1">
                <a:solidFill>
                  <a:srgbClr val="222222"/>
                </a:solidFill>
                <a:effectLst/>
                <a:latin typeface="Merriweather Sans" pitchFamily="2" charset="0"/>
              </a:rPr>
              <a:t>Wałęga</a:t>
            </a:r>
            <a:r>
              <a:rPr lang="en-SG" b="0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, A. </a:t>
            </a:r>
            <a:r>
              <a:rPr lang="en-SG" b="0" i="1" dirty="0">
                <a:solidFill>
                  <a:srgbClr val="222222"/>
                </a:solidFill>
                <a:effectLst/>
                <a:latin typeface="Merriweather Sans" pitchFamily="2" charset="0"/>
              </a:rPr>
              <a:t>et al.</a:t>
            </a:r>
            <a:r>
              <a:rPr lang="en-SG" b="0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 Do Children Matter to the Household Debt Burden?. </a:t>
            </a:r>
            <a:r>
              <a:rPr lang="en-SG" b="0" i="1" dirty="0">
                <a:solidFill>
                  <a:srgbClr val="222222"/>
                </a:solidFill>
                <a:effectLst/>
                <a:latin typeface="Merriweather Sans" pitchFamily="2" charset="0"/>
              </a:rPr>
              <a:t>J Fam Econ </a:t>
            </a:r>
            <a:r>
              <a:rPr lang="en-SG" b="0" i="1" dirty="0" err="1">
                <a:solidFill>
                  <a:srgbClr val="222222"/>
                </a:solidFill>
                <a:effectLst/>
                <a:latin typeface="Merriweather Sans" pitchFamily="2" charset="0"/>
              </a:rPr>
              <a:t>Iss</a:t>
            </a:r>
            <a:r>
              <a:rPr lang="en-SG" b="0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 </a:t>
            </a:r>
            <a:r>
              <a:rPr lang="en-SG" b="1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44</a:t>
            </a:r>
            <a:r>
              <a:rPr lang="en-SG" b="0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, 1007–1022 (2023). https://doi.org/10.1007/s10834-023-09887-y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C7A9F-43AA-4930-9E36-F8A75F1FB999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9073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³Angrist, Joshua D. and Krueger, Alan B. “Instrumental Variables and the Search for Identification: From Supply and Demand to Natural Experiments”, Journal of Economic Perspectives – Vol 15, No. 4, Fall 2001, Pg 69-85, https://economics.mit.edu/sites/default/files/publications/Instrumental%20Variables%20and%20the%20Search%20for%20Identifi.pdf?form=MG0AV3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C7A9F-43AA-4930-9E36-F8A75F1FB999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5766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IV corrects for endogeneity, while Sharp RDD provides a clean comparison around the cutoff.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C7A9F-43AA-4930-9E36-F8A75F1FB999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8113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47333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87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95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08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719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0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66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2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0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24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9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5197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Green Lock In A 3D Electronic System">
            <a:extLst>
              <a:ext uri="{FF2B5EF4-FFF2-40B4-BE49-F238E27FC236}">
                <a16:creationId xmlns:a16="http://schemas.microsoft.com/office/drawing/2014/main" id="{2241A404-9D80-3445-81C6-57790CEA85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079D24-860A-4799-B3AE-658D4F136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76325"/>
            <a:ext cx="12191999" cy="4705352"/>
          </a:xfrm>
          <a:prstGeom prst="rect">
            <a:avLst/>
          </a:prstGeom>
          <a:gradFill flip="none" rotWithShape="1">
            <a:gsLst>
              <a:gs pos="45000">
                <a:srgbClr val="000000">
                  <a:alpha val="35000"/>
                </a:srgbClr>
              </a:gs>
              <a:gs pos="55000">
                <a:srgbClr val="000000">
                  <a:alpha val="35000"/>
                </a:srgbClr>
              </a:gs>
              <a:gs pos="25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75000">
                <a:srgbClr val="000000">
                  <a:alpha val="2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35CBD-8BEF-0ED2-EB45-14CF4FD93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510" y="2568575"/>
            <a:ext cx="4457690" cy="1720850"/>
          </a:xfrm>
        </p:spPr>
        <p:txBody>
          <a:bodyPr anchor="ctr">
            <a:normAutofit/>
          </a:bodyPr>
          <a:lstStyle/>
          <a:p>
            <a:r>
              <a:rPr lang="en-SG">
                <a:solidFill>
                  <a:srgbClr val="FFFFFF"/>
                </a:solidFill>
              </a:rPr>
              <a:t>Credit Card Fraud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14222D-9F81-F2C5-7B44-82690CF41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801" y="2568575"/>
            <a:ext cx="4451347" cy="1720850"/>
          </a:xfrm>
        </p:spPr>
        <p:txBody>
          <a:bodyPr anchor="ctr">
            <a:normAutofit/>
          </a:bodyPr>
          <a:lstStyle/>
          <a:p>
            <a:r>
              <a:rPr lang="en-SG">
                <a:solidFill>
                  <a:srgbClr val="FFFFFF"/>
                </a:solidFill>
              </a:rPr>
              <a:t>by Isaac Ng Sheng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14D892-36B8-4065-9158-50C22E1E6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07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30BA3-4710-2E52-E8F8-B34555604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anchor="b">
            <a:normAutofit fontScale="90000"/>
          </a:bodyPr>
          <a:lstStyle/>
          <a:p>
            <a:r>
              <a:rPr lang="en-SG" dirty="0"/>
              <a:t>Results and F-Statistic for Weak Instrument Test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877B1-D3DC-36ED-18B6-1A3BFAD52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8" y="2478024"/>
            <a:ext cx="3884962" cy="4096511"/>
          </a:xfrm>
        </p:spPr>
        <p:txBody>
          <a:bodyPr>
            <a:normAutofit/>
          </a:bodyPr>
          <a:lstStyle/>
          <a:p>
            <a:r>
              <a:rPr lang="en-SG" dirty="0"/>
              <a:t>Results: All variable coefficients show high statistical significance</a:t>
            </a:r>
          </a:p>
          <a:p>
            <a:r>
              <a:rPr lang="en-SG" dirty="0"/>
              <a:t>Weak Instrument Test: F-Statistic from first stage regression: 224477.3</a:t>
            </a:r>
          </a:p>
          <a:p>
            <a:pPr marL="0" indent="0">
              <a:buNone/>
            </a:pPr>
            <a:r>
              <a:rPr lang="en-SG" dirty="0"/>
              <a:t>F-Statistic should be &gt; 10, normally such unusually high F-Stat is based on multicollinearity, however that has been accounted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D1E60-8397-2676-39D7-51D74EE53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0" y="1726871"/>
            <a:ext cx="6113812" cy="340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67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87021-7EE5-A464-6522-1B50B8A71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862151"/>
            <a:ext cx="6120000" cy="1009486"/>
          </a:xfrm>
        </p:spPr>
        <p:txBody>
          <a:bodyPr anchor="b">
            <a:normAutofit/>
          </a:bodyPr>
          <a:lstStyle/>
          <a:p>
            <a:pPr algn="ctr"/>
            <a:r>
              <a:rPr lang="en-SG" dirty="0"/>
              <a:t>Correlation test for iv</a:t>
            </a:r>
            <a:endParaRPr lang="en-SG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7000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25195-0515-3188-480D-4681EA37A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759076"/>
            <a:ext cx="6121400" cy="300989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SG" dirty="0"/>
              <a:t>Investigation of unusually high F-Statistic led me to conducting a Correlation Test which reveals weak correlation of CNT_CHILDREN and AMT_ANNUITY: 0.02137</a:t>
            </a:r>
          </a:p>
          <a:p>
            <a:pPr>
              <a:lnSpc>
                <a:spcPct val="115000"/>
              </a:lnSpc>
            </a:pPr>
            <a:r>
              <a:rPr lang="en-SG" dirty="0"/>
              <a:t>Granted, a weak correlation should not be the reason for the high F-Statistic, it shows that for this dataset, CNT_CHILDREN itself may not be a good IV</a:t>
            </a:r>
          </a:p>
          <a:p>
            <a:pPr>
              <a:lnSpc>
                <a:spcPct val="115000"/>
              </a:lnSpc>
            </a:pPr>
            <a:endParaRPr lang="en-SG" dirty="0"/>
          </a:p>
        </p:txBody>
      </p:sp>
      <p:pic>
        <p:nvPicPr>
          <p:cNvPr id="5" name="Picture 4" descr="A picture of an electromagnetic radiation">
            <a:extLst>
              <a:ext uri="{FF2B5EF4-FFF2-40B4-BE49-F238E27FC236}">
                <a16:creationId xmlns:a16="http://schemas.microsoft.com/office/drawing/2014/main" id="{17BFDBB2-6282-3400-537D-803DA5C171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647" r="30536" b="2"/>
          <a:stretch/>
        </p:blipFill>
        <p:spPr>
          <a:xfrm>
            <a:off x="8321011" y="10"/>
            <a:ext cx="38709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07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B0253-5965-168A-143F-FC49F5663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00"/>
            <a:ext cx="3345950" cy="2303213"/>
          </a:xfrm>
        </p:spPr>
        <p:txBody>
          <a:bodyPr anchor="ctr">
            <a:normAutofit/>
          </a:bodyPr>
          <a:lstStyle/>
          <a:p>
            <a:pPr algn="ctr"/>
            <a:r>
              <a:rPr lang="en-SG" sz="1500"/>
              <a:t>Overidentification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7DF63-B303-AD77-B912-72CB3D7F5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3551" y="247881"/>
            <a:ext cx="6107460" cy="2928456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15000"/>
              </a:lnSpc>
            </a:pPr>
            <a:r>
              <a:rPr lang="en-SG" sz="1600" dirty="0"/>
              <a:t>To combat the possibly weak CNT_CHILDREN IV, an overidentification³ is done, with the model: </a:t>
            </a:r>
            <a:r>
              <a:rPr lang="en-SG" sz="1600" dirty="0" err="1"/>
              <a:t>ivreg</a:t>
            </a:r>
            <a:r>
              <a:rPr lang="en-SG" sz="1600" dirty="0"/>
              <a:t>(TARGET ~ AMT_ANNUITY + AMT_CREDIT | CNT_CHILDREN + NAME_INCOME_TYPE + REGION_POPULATION_RELATIVE + OCCUPATION_TYPE + AMT_CREDIT, data = </a:t>
            </a:r>
            <a:r>
              <a:rPr lang="en-SG" sz="1600" dirty="0" err="1"/>
              <a:t>app_data_test</a:t>
            </a:r>
            <a:r>
              <a:rPr lang="en-SG" sz="1600" dirty="0"/>
              <a:t>)</a:t>
            </a:r>
          </a:p>
          <a:p>
            <a:pPr>
              <a:lnSpc>
                <a:spcPct val="115000"/>
              </a:lnSpc>
            </a:pPr>
            <a:r>
              <a:rPr lang="en-US" sz="1600" dirty="0"/>
              <a:t>F-Statistic from the combined first stage regression: 16641.36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600" dirty="0"/>
              <a:t>Interpretation:</a:t>
            </a:r>
            <a:br>
              <a:rPr lang="en-US" sz="1600" dirty="0"/>
            </a:br>
            <a:r>
              <a:rPr lang="en-SG" sz="1600" dirty="0"/>
              <a:t>Weak Instruments: Instruments are Strong</a:t>
            </a:r>
            <a:br>
              <a:rPr lang="en-SG" sz="1600" dirty="0"/>
            </a:br>
            <a:r>
              <a:rPr lang="en-SG" sz="1600" dirty="0"/>
              <a:t>Wu-Hausman: Endogeneity may not be a significant issue</a:t>
            </a:r>
            <a:br>
              <a:rPr lang="en-SG" sz="1600" dirty="0"/>
            </a:br>
            <a:r>
              <a:rPr lang="en-SG" sz="1600" dirty="0" err="1"/>
              <a:t>Sargan</a:t>
            </a:r>
            <a:r>
              <a:rPr lang="en-SG" sz="1600" dirty="0"/>
              <a:t>: At least one instrument is not valid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295B84-44C2-4474-8AB4-C8A073E60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8999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ADFA37-4789-F4C7-9127-18D310614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15" y="4310607"/>
            <a:ext cx="10711370" cy="16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13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DEABC-4F1A-6317-84E5-CEE1276E1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anchor="b">
            <a:normAutofit/>
          </a:bodyPr>
          <a:lstStyle/>
          <a:p>
            <a:pPr algn="ctr"/>
            <a:r>
              <a:rPr lang="en-SG" dirty="0"/>
              <a:t>Regression inclusive of </a:t>
            </a:r>
            <a:r>
              <a:rPr lang="en-SG" dirty="0" err="1"/>
              <a:t>ivs</a:t>
            </a:r>
            <a:endParaRPr lang="en-SG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A9076-8790-0CAB-BC04-EF537C964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8" y="2759077"/>
            <a:ext cx="3884962" cy="3794124"/>
          </a:xfrm>
        </p:spPr>
        <p:txBody>
          <a:bodyPr>
            <a:normAutofit/>
          </a:bodyPr>
          <a:lstStyle/>
          <a:p>
            <a:r>
              <a:rPr lang="en-SG" dirty="0"/>
              <a:t>Baseline Intercept is not significant</a:t>
            </a:r>
          </a:p>
          <a:p>
            <a:r>
              <a:rPr lang="en-SG" dirty="0"/>
              <a:t>Estimates of all other variables are small as it is a representation of probability</a:t>
            </a:r>
          </a:p>
          <a:p>
            <a:r>
              <a:rPr lang="en-SG" dirty="0"/>
              <a:t>AMT_ANNUITY is +ve</a:t>
            </a:r>
          </a:p>
          <a:p>
            <a:r>
              <a:rPr lang="en-SG" dirty="0"/>
              <a:t>AMT_CREDIT is –ve</a:t>
            </a:r>
          </a:p>
          <a:p>
            <a:r>
              <a:rPr lang="en-SG" dirty="0"/>
              <a:t>CNT_CHILDREN is +ve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E1A4A-82CD-C582-A113-BC306472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0" y="1471253"/>
            <a:ext cx="6113812" cy="391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25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2314F7-656D-4F4F-8050-CCD6FC0FC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075864-64C4-FC0B-EBDD-F6C09A6B3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0" y="531814"/>
            <a:ext cx="4457690" cy="1720850"/>
          </a:xfrm>
        </p:spPr>
        <p:txBody>
          <a:bodyPr vert="horz" lIns="0" tIns="0" rIns="0" bIns="0" rtlCol="0" anchor="ctr" anchorCtr="0">
            <a:normAutofit/>
          </a:bodyPr>
          <a:lstStyle/>
          <a:p>
            <a:pPr algn="ctr"/>
            <a:r>
              <a:rPr lang="en-US"/>
              <a:t>Counterfactual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F6B58-FF47-E158-A778-872A5232B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1" y="531815"/>
            <a:ext cx="4451347" cy="1720850"/>
          </a:xfrm>
        </p:spPr>
        <p:txBody>
          <a:bodyPr vert="horz" lIns="0" tIns="0" rIns="0" bIns="0" rtlCol="0" anchor="ctr" anchorCtr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Estimating Counterfactuals if AMT_ANNUITY was doubled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43212"/>
            <a:ext cx="12192000" cy="4014787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81BFF-E608-4368-9FB3-500EFC43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65" y="3429000"/>
            <a:ext cx="10790021" cy="288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50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B63E26-674D-E589-F0FA-98FE0D5BB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38" y="1079500"/>
            <a:ext cx="3322637" cy="4689475"/>
          </a:xfrm>
        </p:spPr>
        <p:txBody>
          <a:bodyPr anchor="ctr">
            <a:normAutofit/>
          </a:bodyPr>
          <a:lstStyle/>
          <a:p>
            <a:pPr algn="ctr"/>
            <a:r>
              <a:rPr lang="en-SG" dirty="0"/>
              <a:t>Conclusion</a:t>
            </a:r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76A6EA-4B09-480F-BB03-96160272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5950" y="-1"/>
            <a:ext cx="7766050" cy="6857993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4805D297-65AA-94DB-DF6B-6F20A5A6E4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5947112"/>
              </p:ext>
            </p:extLst>
          </p:nvPr>
        </p:nvGraphicFramePr>
        <p:xfrm>
          <a:off x="4981575" y="540000"/>
          <a:ext cx="6669431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9434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3AC02E-3656-E7E1-6B2A-1474D56B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862151"/>
            <a:ext cx="6120000" cy="1009486"/>
          </a:xfrm>
        </p:spPr>
        <p:txBody>
          <a:bodyPr anchor="b">
            <a:normAutofit/>
          </a:bodyPr>
          <a:lstStyle/>
          <a:p>
            <a:pPr algn="ctr"/>
            <a:r>
              <a:rPr lang="en-SG"/>
              <a:t>Future considerations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7000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9B952-3424-5209-00F3-3D1AF7757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759076"/>
            <a:ext cx="6121400" cy="3009899"/>
          </a:xfrm>
        </p:spPr>
        <p:txBody>
          <a:bodyPr>
            <a:normAutofit/>
          </a:bodyPr>
          <a:lstStyle/>
          <a:p>
            <a:r>
              <a:rPr lang="en-SG" dirty="0"/>
              <a:t>Possibility of estimating counterfactuals through Sharp Regression Discontinuity</a:t>
            </a:r>
          </a:p>
          <a:p>
            <a:pPr marL="0" indent="0">
              <a:buNone/>
            </a:pPr>
            <a:r>
              <a:rPr lang="en-SG" dirty="0"/>
              <a:t>Perks: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Improving Internal Validity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Robust Counterfactual Estimates (addressing different sources of bias)</a:t>
            </a:r>
          </a:p>
        </p:txBody>
      </p:sp>
      <p:pic>
        <p:nvPicPr>
          <p:cNvPr id="19" name="Picture 18" descr="Office building overlayed with stock market graphs">
            <a:extLst>
              <a:ext uri="{FF2B5EF4-FFF2-40B4-BE49-F238E27FC236}">
                <a16:creationId xmlns:a16="http://schemas.microsoft.com/office/drawing/2014/main" id="{283ECCE2-A045-0A37-C77E-698B3751A2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849" r="10615"/>
          <a:stretch/>
        </p:blipFill>
        <p:spPr>
          <a:xfrm>
            <a:off x="8321011" y="10"/>
            <a:ext cx="38709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97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005CCD-0982-EC3B-1746-F66E829F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976" y="1079500"/>
            <a:ext cx="4456328" cy="213840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/>
              <a:t>Thank you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7C81EAC2-A219-4AF7-884B-B9292FF9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1058433" y="184491"/>
            <a:ext cx="2287608" cy="3232926"/>
          </a:xfrm>
          <a:custGeom>
            <a:avLst/>
            <a:gdLst>
              <a:gd name="connsiteX0" fmla="*/ 1143804 w 2287608"/>
              <a:gd name="connsiteY0" fmla="*/ 1916209 h 3232926"/>
              <a:gd name="connsiteX1" fmla="*/ 1140311 w 2287608"/>
              <a:gd name="connsiteY1" fmla="*/ 1919384 h 3232926"/>
              <a:gd name="connsiteX2" fmla="*/ 1136818 w 2287608"/>
              <a:gd name="connsiteY2" fmla="*/ 1916209 h 3232926"/>
              <a:gd name="connsiteX3" fmla="*/ 1136818 w 2287608"/>
              <a:gd name="connsiteY3" fmla="*/ 1922559 h 3232926"/>
              <a:gd name="connsiteX4" fmla="*/ 1117018 w 2287608"/>
              <a:gd name="connsiteY4" fmla="*/ 1940554 h 3232926"/>
              <a:gd name="connsiteX5" fmla="*/ 854401 w 2287608"/>
              <a:gd name="connsiteY5" fmla="*/ 2574568 h 3232926"/>
              <a:gd name="connsiteX6" fmla="*/ 1117018 w 2287608"/>
              <a:gd name="connsiteY6" fmla="*/ 3208581 h 3232926"/>
              <a:gd name="connsiteX7" fmla="*/ 1136818 w 2287608"/>
              <a:gd name="connsiteY7" fmla="*/ 3226577 h 3232926"/>
              <a:gd name="connsiteX8" fmla="*/ 1136818 w 2287608"/>
              <a:gd name="connsiteY8" fmla="*/ 3232926 h 3232926"/>
              <a:gd name="connsiteX9" fmla="*/ 1140311 w 2287608"/>
              <a:gd name="connsiteY9" fmla="*/ 3229751 h 3232926"/>
              <a:gd name="connsiteX10" fmla="*/ 1143804 w 2287608"/>
              <a:gd name="connsiteY10" fmla="*/ 3232926 h 3232926"/>
              <a:gd name="connsiteX11" fmla="*/ 1143804 w 2287608"/>
              <a:gd name="connsiteY11" fmla="*/ 3226577 h 3232926"/>
              <a:gd name="connsiteX12" fmla="*/ 1163604 w 2287608"/>
              <a:gd name="connsiteY12" fmla="*/ 3208581 h 3232926"/>
              <a:gd name="connsiteX13" fmla="*/ 1426221 w 2287608"/>
              <a:gd name="connsiteY13" fmla="*/ 2574567 h 3232926"/>
              <a:gd name="connsiteX14" fmla="*/ 1163604 w 2287608"/>
              <a:gd name="connsiteY14" fmla="*/ 1940554 h 3232926"/>
              <a:gd name="connsiteX15" fmla="*/ 1143804 w 2287608"/>
              <a:gd name="connsiteY15" fmla="*/ 1922558 h 3232926"/>
              <a:gd name="connsiteX16" fmla="*/ 1140312 w 2287608"/>
              <a:gd name="connsiteY16" fmla="*/ 1494239 h 3232926"/>
              <a:gd name="connsiteX17" fmla="*/ 1134813 w 2287608"/>
              <a:gd name="connsiteY17" fmla="*/ 1497413 h 3232926"/>
              <a:gd name="connsiteX18" fmla="*/ 1109328 w 2287608"/>
              <a:gd name="connsiteY18" fmla="*/ 1489264 h 3232926"/>
              <a:gd name="connsiteX19" fmla="*/ 428947 w 2287608"/>
              <a:gd name="connsiteY19" fmla="*/ 1578838 h 3232926"/>
              <a:gd name="connsiteX20" fmla="*/ 11185 w 2287608"/>
              <a:gd name="connsiteY20" fmla="*/ 2123278 h 3232926"/>
              <a:gd name="connsiteX21" fmla="*/ 5499 w 2287608"/>
              <a:gd name="connsiteY21" fmla="*/ 2149423 h 3232926"/>
              <a:gd name="connsiteX22" fmla="*/ 0 w 2287608"/>
              <a:gd name="connsiteY22" fmla="*/ 2152597 h 3232926"/>
              <a:gd name="connsiteX23" fmla="*/ 4497 w 2287608"/>
              <a:gd name="connsiteY23" fmla="*/ 2154035 h 3232926"/>
              <a:gd name="connsiteX24" fmla="*/ 3493 w 2287608"/>
              <a:gd name="connsiteY24" fmla="*/ 2158648 h 3232926"/>
              <a:gd name="connsiteX25" fmla="*/ 8992 w 2287608"/>
              <a:gd name="connsiteY25" fmla="*/ 2155473 h 3232926"/>
              <a:gd name="connsiteX26" fmla="*/ 34477 w 2287608"/>
              <a:gd name="connsiteY26" fmla="*/ 2163622 h 3232926"/>
              <a:gd name="connsiteX27" fmla="*/ 290620 w 2287608"/>
              <a:gd name="connsiteY27" fmla="*/ 2194022 h 3232926"/>
              <a:gd name="connsiteX28" fmla="*/ 714858 w 2287608"/>
              <a:gd name="connsiteY28" fmla="*/ 2074049 h 3232926"/>
              <a:gd name="connsiteX29" fmla="*/ 1132621 w 2287608"/>
              <a:gd name="connsiteY29" fmla="*/ 1529609 h 3232926"/>
              <a:gd name="connsiteX30" fmla="*/ 1138305 w 2287608"/>
              <a:gd name="connsiteY30" fmla="*/ 1503464 h 3232926"/>
              <a:gd name="connsiteX31" fmla="*/ 1143804 w 2287608"/>
              <a:gd name="connsiteY31" fmla="*/ 1500289 h 3232926"/>
              <a:gd name="connsiteX32" fmla="*/ 1139308 w 2287608"/>
              <a:gd name="connsiteY32" fmla="*/ 1498852 h 3232926"/>
              <a:gd name="connsiteX33" fmla="*/ 2069415 w 2287608"/>
              <a:gd name="connsiteY33" fmla="*/ 1747063 h 3232926"/>
              <a:gd name="connsiteX34" fmla="*/ 1858661 w 2287608"/>
              <a:gd name="connsiteY34" fmla="*/ 1578837 h 3232926"/>
              <a:gd name="connsiteX35" fmla="*/ 1178281 w 2287608"/>
              <a:gd name="connsiteY35" fmla="*/ 1489263 h 3232926"/>
              <a:gd name="connsiteX36" fmla="*/ 1152796 w 2287608"/>
              <a:gd name="connsiteY36" fmla="*/ 1497412 h 3232926"/>
              <a:gd name="connsiteX37" fmla="*/ 1147297 w 2287608"/>
              <a:gd name="connsiteY37" fmla="*/ 1494238 h 3232926"/>
              <a:gd name="connsiteX38" fmla="*/ 1148300 w 2287608"/>
              <a:gd name="connsiteY38" fmla="*/ 1498851 h 3232926"/>
              <a:gd name="connsiteX39" fmla="*/ 1143804 w 2287608"/>
              <a:gd name="connsiteY39" fmla="*/ 1500288 h 3232926"/>
              <a:gd name="connsiteX40" fmla="*/ 1149304 w 2287608"/>
              <a:gd name="connsiteY40" fmla="*/ 1503463 h 3232926"/>
              <a:gd name="connsiteX41" fmla="*/ 1154988 w 2287608"/>
              <a:gd name="connsiteY41" fmla="*/ 1529608 h 3232926"/>
              <a:gd name="connsiteX42" fmla="*/ 1572751 w 2287608"/>
              <a:gd name="connsiteY42" fmla="*/ 2074048 h 3232926"/>
              <a:gd name="connsiteX43" fmla="*/ 1996989 w 2287608"/>
              <a:gd name="connsiteY43" fmla="*/ 2194021 h 3232926"/>
              <a:gd name="connsiteX44" fmla="*/ 2253131 w 2287608"/>
              <a:gd name="connsiteY44" fmla="*/ 2163621 h 3232926"/>
              <a:gd name="connsiteX45" fmla="*/ 2278616 w 2287608"/>
              <a:gd name="connsiteY45" fmla="*/ 2155472 h 3232926"/>
              <a:gd name="connsiteX46" fmla="*/ 2284115 w 2287608"/>
              <a:gd name="connsiteY46" fmla="*/ 2158647 h 3232926"/>
              <a:gd name="connsiteX47" fmla="*/ 2283112 w 2287608"/>
              <a:gd name="connsiteY47" fmla="*/ 2154034 h 3232926"/>
              <a:gd name="connsiteX48" fmla="*/ 2287608 w 2287608"/>
              <a:gd name="connsiteY48" fmla="*/ 2152596 h 3232926"/>
              <a:gd name="connsiteX49" fmla="*/ 2282109 w 2287608"/>
              <a:gd name="connsiteY49" fmla="*/ 2149422 h 3232926"/>
              <a:gd name="connsiteX50" fmla="*/ 2276424 w 2287608"/>
              <a:gd name="connsiteY50" fmla="*/ 2123277 h 3232926"/>
              <a:gd name="connsiteX51" fmla="*/ 2069415 w 2287608"/>
              <a:gd name="connsiteY51" fmla="*/ 1747063 h 3232926"/>
              <a:gd name="connsiteX52" fmla="*/ 1140311 w 2287608"/>
              <a:gd name="connsiteY52" fmla="*/ 779689 h 3232926"/>
              <a:gd name="connsiteX53" fmla="*/ 1134812 w 2287608"/>
              <a:gd name="connsiteY53" fmla="*/ 782863 h 3232926"/>
              <a:gd name="connsiteX54" fmla="*/ 1109328 w 2287608"/>
              <a:gd name="connsiteY54" fmla="*/ 774714 h 3232926"/>
              <a:gd name="connsiteX55" fmla="*/ 428947 w 2287608"/>
              <a:gd name="connsiteY55" fmla="*/ 864288 h 3232926"/>
              <a:gd name="connsiteX56" fmla="*/ 11185 w 2287608"/>
              <a:gd name="connsiteY56" fmla="*/ 1408728 h 3232926"/>
              <a:gd name="connsiteX57" fmla="*/ 5499 w 2287608"/>
              <a:gd name="connsiteY57" fmla="*/ 1434873 h 3232926"/>
              <a:gd name="connsiteX58" fmla="*/ 0 w 2287608"/>
              <a:gd name="connsiteY58" fmla="*/ 1438047 h 3232926"/>
              <a:gd name="connsiteX59" fmla="*/ 4497 w 2287608"/>
              <a:gd name="connsiteY59" fmla="*/ 1439485 h 3232926"/>
              <a:gd name="connsiteX60" fmla="*/ 3493 w 2287608"/>
              <a:gd name="connsiteY60" fmla="*/ 1444098 h 3232926"/>
              <a:gd name="connsiteX61" fmla="*/ 8992 w 2287608"/>
              <a:gd name="connsiteY61" fmla="*/ 1440923 h 3232926"/>
              <a:gd name="connsiteX62" fmla="*/ 34477 w 2287608"/>
              <a:gd name="connsiteY62" fmla="*/ 1449072 h 3232926"/>
              <a:gd name="connsiteX63" fmla="*/ 290620 w 2287608"/>
              <a:gd name="connsiteY63" fmla="*/ 1479472 h 3232926"/>
              <a:gd name="connsiteX64" fmla="*/ 714858 w 2287608"/>
              <a:gd name="connsiteY64" fmla="*/ 1359499 h 3232926"/>
              <a:gd name="connsiteX65" fmla="*/ 1132621 w 2287608"/>
              <a:gd name="connsiteY65" fmla="*/ 815059 h 3232926"/>
              <a:gd name="connsiteX66" fmla="*/ 1138305 w 2287608"/>
              <a:gd name="connsiteY66" fmla="*/ 788914 h 3232926"/>
              <a:gd name="connsiteX67" fmla="*/ 1143805 w 2287608"/>
              <a:gd name="connsiteY67" fmla="*/ 785739 h 3232926"/>
              <a:gd name="connsiteX68" fmla="*/ 1139308 w 2287608"/>
              <a:gd name="connsiteY68" fmla="*/ 784302 h 3232926"/>
              <a:gd name="connsiteX69" fmla="*/ 2069415 w 2287608"/>
              <a:gd name="connsiteY69" fmla="*/ 1032514 h 3232926"/>
              <a:gd name="connsiteX70" fmla="*/ 1858661 w 2287608"/>
              <a:gd name="connsiteY70" fmla="*/ 864289 h 3232926"/>
              <a:gd name="connsiteX71" fmla="*/ 1178281 w 2287608"/>
              <a:gd name="connsiteY71" fmla="*/ 774715 h 3232926"/>
              <a:gd name="connsiteX72" fmla="*/ 1152796 w 2287608"/>
              <a:gd name="connsiteY72" fmla="*/ 782864 h 3232926"/>
              <a:gd name="connsiteX73" fmla="*/ 1147297 w 2287608"/>
              <a:gd name="connsiteY73" fmla="*/ 779690 h 3232926"/>
              <a:gd name="connsiteX74" fmla="*/ 1148300 w 2287608"/>
              <a:gd name="connsiteY74" fmla="*/ 784303 h 3232926"/>
              <a:gd name="connsiteX75" fmla="*/ 1143804 w 2287608"/>
              <a:gd name="connsiteY75" fmla="*/ 785740 h 3232926"/>
              <a:gd name="connsiteX76" fmla="*/ 1149304 w 2287608"/>
              <a:gd name="connsiteY76" fmla="*/ 788915 h 3232926"/>
              <a:gd name="connsiteX77" fmla="*/ 1154988 w 2287608"/>
              <a:gd name="connsiteY77" fmla="*/ 815060 h 3232926"/>
              <a:gd name="connsiteX78" fmla="*/ 1572751 w 2287608"/>
              <a:gd name="connsiteY78" fmla="*/ 1359500 h 3232926"/>
              <a:gd name="connsiteX79" fmla="*/ 1996989 w 2287608"/>
              <a:gd name="connsiteY79" fmla="*/ 1479473 h 3232926"/>
              <a:gd name="connsiteX80" fmla="*/ 2253131 w 2287608"/>
              <a:gd name="connsiteY80" fmla="*/ 1449073 h 3232926"/>
              <a:gd name="connsiteX81" fmla="*/ 2278616 w 2287608"/>
              <a:gd name="connsiteY81" fmla="*/ 1440924 h 3232926"/>
              <a:gd name="connsiteX82" fmla="*/ 2284115 w 2287608"/>
              <a:gd name="connsiteY82" fmla="*/ 1444099 h 3232926"/>
              <a:gd name="connsiteX83" fmla="*/ 2283112 w 2287608"/>
              <a:gd name="connsiteY83" fmla="*/ 1439486 h 3232926"/>
              <a:gd name="connsiteX84" fmla="*/ 2287608 w 2287608"/>
              <a:gd name="connsiteY84" fmla="*/ 1438048 h 3232926"/>
              <a:gd name="connsiteX85" fmla="*/ 2282109 w 2287608"/>
              <a:gd name="connsiteY85" fmla="*/ 1434874 h 3232926"/>
              <a:gd name="connsiteX86" fmla="*/ 2276424 w 2287608"/>
              <a:gd name="connsiteY86" fmla="*/ 1408729 h 3232926"/>
              <a:gd name="connsiteX87" fmla="*/ 2069415 w 2287608"/>
              <a:gd name="connsiteY87" fmla="*/ 1032514 h 3232926"/>
              <a:gd name="connsiteX88" fmla="*/ 1140311 w 2287608"/>
              <a:gd name="connsiteY88" fmla="*/ 35676 h 3232926"/>
              <a:gd name="connsiteX89" fmla="*/ 1134812 w 2287608"/>
              <a:gd name="connsiteY89" fmla="*/ 38850 h 3232926"/>
              <a:gd name="connsiteX90" fmla="*/ 1109328 w 2287608"/>
              <a:gd name="connsiteY90" fmla="*/ 30701 h 3232926"/>
              <a:gd name="connsiteX91" fmla="*/ 428948 w 2287608"/>
              <a:gd name="connsiteY91" fmla="*/ 120275 h 3232926"/>
              <a:gd name="connsiteX92" fmla="*/ 11185 w 2287608"/>
              <a:gd name="connsiteY92" fmla="*/ 664715 h 3232926"/>
              <a:gd name="connsiteX93" fmla="*/ 5499 w 2287608"/>
              <a:gd name="connsiteY93" fmla="*/ 690860 h 3232926"/>
              <a:gd name="connsiteX94" fmla="*/ 0 w 2287608"/>
              <a:gd name="connsiteY94" fmla="*/ 694034 h 3232926"/>
              <a:gd name="connsiteX95" fmla="*/ 4497 w 2287608"/>
              <a:gd name="connsiteY95" fmla="*/ 695472 h 3232926"/>
              <a:gd name="connsiteX96" fmla="*/ 3493 w 2287608"/>
              <a:gd name="connsiteY96" fmla="*/ 700085 h 3232926"/>
              <a:gd name="connsiteX97" fmla="*/ 8992 w 2287608"/>
              <a:gd name="connsiteY97" fmla="*/ 696910 h 3232926"/>
              <a:gd name="connsiteX98" fmla="*/ 34477 w 2287608"/>
              <a:gd name="connsiteY98" fmla="*/ 705059 h 3232926"/>
              <a:gd name="connsiteX99" fmla="*/ 290620 w 2287608"/>
              <a:gd name="connsiteY99" fmla="*/ 735459 h 3232926"/>
              <a:gd name="connsiteX100" fmla="*/ 714857 w 2287608"/>
              <a:gd name="connsiteY100" fmla="*/ 615486 h 3232926"/>
              <a:gd name="connsiteX101" fmla="*/ 1132621 w 2287608"/>
              <a:gd name="connsiteY101" fmla="*/ 71046 h 3232926"/>
              <a:gd name="connsiteX102" fmla="*/ 1138305 w 2287608"/>
              <a:gd name="connsiteY102" fmla="*/ 44901 h 3232926"/>
              <a:gd name="connsiteX103" fmla="*/ 1143805 w 2287608"/>
              <a:gd name="connsiteY103" fmla="*/ 41726 h 3232926"/>
              <a:gd name="connsiteX104" fmla="*/ 1139308 w 2287608"/>
              <a:gd name="connsiteY104" fmla="*/ 40289 h 3232926"/>
              <a:gd name="connsiteX105" fmla="*/ 2069415 w 2287608"/>
              <a:gd name="connsiteY105" fmla="*/ 288501 h 3232926"/>
              <a:gd name="connsiteX106" fmla="*/ 1858661 w 2287608"/>
              <a:gd name="connsiteY106" fmla="*/ 120276 h 3232926"/>
              <a:gd name="connsiteX107" fmla="*/ 1178281 w 2287608"/>
              <a:gd name="connsiteY107" fmla="*/ 30702 h 3232926"/>
              <a:gd name="connsiteX108" fmla="*/ 1152796 w 2287608"/>
              <a:gd name="connsiteY108" fmla="*/ 38850 h 3232926"/>
              <a:gd name="connsiteX109" fmla="*/ 1147297 w 2287608"/>
              <a:gd name="connsiteY109" fmla="*/ 35676 h 3232926"/>
              <a:gd name="connsiteX110" fmla="*/ 1148300 w 2287608"/>
              <a:gd name="connsiteY110" fmla="*/ 40290 h 3232926"/>
              <a:gd name="connsiteX111" fmla="*/ 1143804 w 2287608"/>
              <a:gd name="connsiteY111" fmla="*/ 41727 h 3232926"/>
              <a:gd name="connsiteX112" fmla="*/ 1149304 w 2287608"/>
              <a:gd name="connsiteY112" fmla="*/ 44901 h 3232926"/>
              <a:gd name="connsiteX113" fmla="*/ 1154988 w 2287608"/>
              <a:gd name="connsiteY113" fmla="*/ 71046 h 3232926"/>
              <a:gd name="connsiteX114" fmla="*/ 1572751 w 2287608"/>
              <a:gd name="connsiteY114" fmla="*/ 615486 h 3232926"/>
              <a:gd name="connsiteX115" fmla="*/ 1996989 w 2287608"/>
              <a:gd name="connsiteY115" fmla="*/ 735460 h 3232926"/>
              <a:gd name="connsiteX116" fmla="*/ 2253131 w 2287608"/>
              <a:gd name="connsiteY116" fmla="*/ 705060 h 3232926"/>
              <a:gd name="connsiteX117" fmla="*/ 2278616 w 2287608"/>
              <a:gd name="connsiteY117" fmla="*/ 696911 h 3232926"/>
              <a:gd name="connsiteX118" fmla="*/ 2284115 w 2287608"/>
              <a:gd name="connsiteY118" fmla="*/ 700086 h 3232926"/>
              <a:gd name="connsiteX119" fmla="*/ 2283112 w 2287608"/>
              <a:gd name="connsiteY119" fmla="*/ 695473 h 3232926"/>
              <a:gd name="connsiteX120" fmla="*/ 2287608 w 2287608"/>
              <a:gd name="connsiteY120" fmla="*/ 694035 h 3232926"/>
              <a:gd name="connsiteX121" fmla="*/ 2282109 w 2287608"/>
              <a:gd name="connsiteY121" fmla="*/ 690860 h 3232926"/>
              <a:gd name="connsiteX122" fmla="*/ 2276424 w 2287608"/>
              <a:gd name="connsiteY122" fmla="*/ 664716 h 3232926"/>
              <a:gd name="connsiteX123" fmla="*/ 2069415 w 2287608"/>
              <a:gd name="connsiteY123" fmla="*/ 288501 h 323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287608" h="3232926">
                <a:moveTo>
                  <a:pt x="1143804" y="1916209"/>
                </a:moveTo>
                <a:lnTo>
                  <a:pt x="1140311" y="1919384"/>
                </a:lnTo>
                <a:lnTo>
                  <a:pt x="1136818" y="1916209"/>
                </a:lnTo>
                <a:lnTo>
                  <a:pt x="1136818" y="1922559"/>
                </a:lnTo>
                <a:lnTo>
                  <a:pt x="1117018" y="1940554"/>
                </a:lnTo>
                <a:cubicBezTo>
                  <a:pt x="954760" y="2102813"/>
                  <a:pt x="854401" y="2326970"/>
                  <a:pt x="854401" y="2574568"/>
                </a:cubicBezTo>
                <a:cubicBezTo>
                  <a:pt x="854401" y="2822165"/>
                  <a:pt x="954760" y="3046323"/>
                  <a:pt x="1117018" y="3208581"/>
                </a:cubicBezTo>
                <a:lnTo>
                  <a:pt x="1136818" y="3226577"/>
                </a:lnTo>
                <a:lnTo>
                  <a:pt x="1136818" y="3232926"/>
                </a:lnTo>
                <a:lnTo>
                  <a:pt x="1140311" y="3229751"/>
                </a:lnTo>
                <a:lnTo>
                  <a:pt x="1143804" y="3232926"/>
                </a:lnTo>
                <a:lnTo>
                  <a:pt x="1143804" y="3226577"/>
                </a:lnTo>
                <a:lnTo>
                  <a:pt x="1163604" y="3208581"/>
                </a:lnTo>
                <a:cubicBezTo>
                  <a:pt x="1325862" y="3046323"/>
                  <a:pt x="1426221" y="2822165"/>
                  <a:pt x="1426221" y="2574567"/>
                </a:cubicBezTo>
                <a:cubicBezTo>
                  <a:pt x="1426221" y="2326970"/>
                  <a:pt x="1325862" y="2102812"/>
                  <a:pt x="1163604" y="1940554"/>
                </a:cubicBezTo>
                <a:lnTo>
                  <a:pt x="1143804" y="1922558"/>
                </a:lnTo>
                <a:close/>
                <a:moveTo>
                  <a:pt x="1140312" y="1494239"/>
                </a:moveTo>
                <a:lnTo>
                  <a:pt x="1134813" y="1497413"/>
                </a:lnTo>
                <a:lnTo>
                  <a:pt x="1109328" y="1489264"/>
                </a:lnTo>
                <a:cubicBezTo>
                  <a:pt x="887680" y="1429874"/>
                  <a:pt x="643374" y="1455039"/>
                  <a:pt x="428947" y="1578838"/>
                </a:cubicBezTo>
                <a:cubicBezTo>
                  <a:pt x="214522" y="1702637"/>
                  <a:pt x="70575" y="1901629"/>
                  <a:pt x="11185" y="2123278"/>
                </a:cubicBezTo>
                <a:lnTo>
                  <a:pt x="5499" y="2149423"/>
                </a:lnTo>
                <a:lnTo>
                  <a:pt x="0" y="2152597"/>
                </a:lnTo>
                <a:lnTo>
                  <a:pt x="4497" y="2154035"/>
                </a:lnTo>
                <a:lnTo>
                  <a:pt x="3493" y="2158648"/>
                </a:lnTo>
                <a:lnTo>
                  <a:pt x="8992" y="2155473"/>
                </a:lnTo>
                <a:lnTo>
                  <a:pt x="34477" y="2163622"/>
                </a:lnTo>
                <a:cubicBezTo>
                  <a:pt x="117596" y="2185894"/>
                  <a:pt x="203900" y="2196274"/>
                  <a:pt x="290620" y="2194022"/>
                </a:cubicBezTo>
                <a:cubicBezTo>
                  <a:pt x="435153" y="2190268"/>
                  <a:pt x="580841" y="2151423"/>
                  <a:pt x="714858" y="2074049"/>
                </a:cubicBezTo>
                <a:cubicBezTo>
                  <a:pt x="929283" y="1950250"/>
                  <a:pt x="1073230" y="1751258"/>
                  <a:pt x="1132621" y="1529609"/>
                </a:cubicBezTo>
                <a:lnTo>
                  <a:pt x="1138305" y="1503464"/>
                </a:lnTo>
                <a:lnTo>
                  <a:pt x="1143804" y="1500289"/>
                </a:lnTo>
                <a:lnTo>
                  <a:pt x="1139308" y="1498852"/>
                </a:lnTo>
                <a:close/>
                <a:moveTo>
                  <a:pt x="2069415" y="1747063"/>
                </a:moveTo>
                <a:cubicBezTo>
                  <a:pt x="2009570" y="1682261"/>
                  <a:pt x="1939071" y="1625262"/>
                  <a:pt x="1858661" y="1578837"/>
                </a:cubicBezTo>
                <a:cubicBezTo>
                  <a:pt x="1644235" y="1455038"/>
                  <a:pt x="1399929" y="1429873"/>
                  <a:pt x="1178281" y="1489263"/>
                </a:cubicBezTo>
                <a:lnTo>
                  <a:pt x="1152796" y="1497412"/>
                </a:lnTo>
                <a:lnTo>
                  <a:pt x="1147297" y="1494238"/>
                </a:lnTo>
                <a:lnTo>
                  <a:pt x="1148300" y="1498851"/>
                </a:lnTo>
                <a:lnTo>
                  <a:pt x="1143804" y="1500288"/>
                </a:lnTo>
                <a:lnTo>
                  <a:pt x="1149304" y="1503463"/>
                </a:lnTo>
                <a:lnTo>
                  <a:pt x="1154988" y="1529608"/>
                </a:lnTo>
                <a:cubicBezTo>
                  <a:pt x="1214379" y="1751257"/>
                  <a:pt x="1358325" y="1950249"/>
                  <a:pt x="1572751" y="2074048"/>
                </a:cubicBezTo>
                <a:cubicBezTo>
                  <a:pt x="1706767" y="2151422"/>
                  <a:pt x="1852455" y="2190267"/>
                  <a:pt x="1996989" y="2194021"/>
                </a:cubicBezTo>
                <a:cubicBezTo>
                  <a:pt x="2083709" y="2196273"/>
                  <a:pt x="2170013" y="2185893"/>
                  <a:pt x="2253131" y="2163621"/>
                </a:cubicBezTo>
                <a:lnTo>
                  <a:pt x="2278616" y="2155472"/>
                </a:lnTo>
                <a:lnTo>
                  <a:pt x="2284115" y="2158647"/>
                </a:lnTo>
                <a:lnTo>
                  <a:pt x="2283112" y="2154034"/>
                </a:lnTo>
                <a:lnTo>
                  <a:pt x="2287608" y="2152596"/>
                </a:lnTo>
                <a:lnTo>
                  <a:pt x="2282109" y="2149422"/>
                </a:lnTo>
                <a:lnTo>
                  <a:pt x="2276424" y="2123277"/>
                </a:lnTo>
                <a:cubicBezTo>
                  <a:pt x="2239306" y="1984747"/>
                  <a:pt x="2169157" y="1855067"/>
                  <a:pt x="2069415" y="1747063"/>
                </a:cubicBezTo>
                <a:close/>
                <a:moveTo>
                  <a:pt x="1140311" y="779689"/>
                </a:moveTo>
                <a:lnTo>
                  <a:pt x="1134812" y="782863"/>
                </a:lnTo>
                <a:lnTo>
                  <a:pt x="1109328" y="774714"/>
                </a:lnTo>
                <a:cubicBezTo>
                  <a:pt x="887679" y="715324"/>
                  <a:pt x="643374" y="740489"/>
                  <a:pt x="428947" y="864288"/>
                </a:cubicBezTo>
                <a:cubicBezTo>
                  <a:pt x="214522" y="988087"/>
                  <a:pt x="70575" y="1187079"/>
                  <a:pt x="11185" y="1408728"/>
                </a:cubicBezTo>
                <a:lnTo>
                  <a:pt x="5499" y="1434873"/>
                </a:lnTo>
                <a:lnTo>
                  <a:pt x="0" y="1438047"/>
                </a:lnTo>
                <a:lnTo>
                  <a:pt x="4497" y="1439485"/>
                </a:lnTo>
                <a:lnTo>
                  <a:pt x="3493" y="1444098"/>
                </a:lnTo>
                <a:lnTo>
                  <a:pt x="8992" y="1440923"/>
                </a:lnTo>
                <a:lnTo>
                  <a:pt x="34477" y="1449072"/>
                </a:lnTo>
                <a:cubicBezTo>
                  <a:pt x="117595" y="1471344"/>
                  <a:pt x="203900" y="1481724"/>
                  <a:pt x="290620" y="1479472"/>
                </a:cubicBezTo>
                <a:cubicBezTo>
                  <a:pt x="435154" y="1475718"/>
                  <a:pt x="580841" y="1436873"/>
                  <a:pt x="714858" y="1359499"/>
                </a:cubicBezTo>
                <a:cubicBezTo>
                  <a:pt x="929284" y="1235700"/>
                  <a:pt x="1073229" y="1036708"/>
                  <a:pt x="1132621" y="815059"/>
                </a:cubicBezTo>
                <a:lnTo>
                  <a:pt x="1138305" y="788914"/>
                </a:lnTo>
                <a:lnTo>
                  <a:pt x="1143805" y="785739"/>
                </a:lnTo>
                <a:lnTo>
                  <a:pt x="1139308" y="784302"/>
                </a:lnTo>
                <a:close/>
                <a:moveTo>
                  <a:pt x="2069415" y="1032514"/>
                </a:moveTo>
                <a:cubicBezTo>
                  <a:pt x="2009570" y="967712"/>
                  <a:pt x="1939071" y="910714"/>
                  <a:pt x="1858661" y="864289"/>
                </a:cubicBezTo>
                <a:cubicBezTo>
                  <a:pt x="1644235" y="740490"/>
                  <a:pt x="1399929" y="715325"/>
                  <a:pt x="1178281" y="774715"/>
                </a:cubicBezTo>
                <a:lnTo>
                  <a:pt x="1152796" y="782864"/>
                </a:lnTo>
                <a:lnTo>
                  <a:pt x="1147297" y="779690"/>
                </a:lnTo>
                <a:lnTo>
                  <a:pt x="1148300" y="784303"/>
                </a:lnTo>
                <a:lnTo>
                  <a:pt x="1143804" y="785740"/>
                </a:lnTo>
                <a:lnTo>
                  <a:pt x="1149304" y="788915"/>
                </a:lnTo>
                <a:lnTo>
                  <a:pt x="1154988" y="815060"/>
                </a:lnTo>
                <a:cubicBezTo>
                  <a:pt x="1214379" y="1036709"/>
                  <a:pt x="1358325" y="1235701"/>
                  <a:pt x="1572751" y="1359500"/>
                </a:cubicBezTo>
                <a:cubicBezTo>
                  <a:pt x="1706767" y="1436874"/>
                  <a:pt x="1852455" y="1475719"/>
                  <a:pt x="1996989" y="1479473"/>
                </a:cubicBezTo>
                <a:cubicBezTo>
                  <a:pt x="2083709" y="1481725"/>
                  <a:pt x="2170013" y="1471345"/>
                  <a:pt x="2253131" y="1449073"/>
                </a:cubicBezTo>
                <a:lnTo>
                  <a:pt x="2278616" y="1440924"/>
                </a:lnTo>
                <a:lnTo>
                  <a:pt x="2284115" y="1444099"/>
                </a:lnTo>
                <a:lnTo>
                  <a:pt x="2283112" y="1439486"/>
                </a:lnTo>
                <a:lnTo>
                  <a:pt x="2287608" y="1438048"/>
                </a:lnTo>
                <a:lnTo>
                  <a:pt x="2282109" y="1434874"/>
                </a:lnTo>
                <a:lnTo>
                  <a:pt x="2276424" y="1408729"/>
                </a:lnTo>
                <a:cubicBezTo>
                  <a:pt x="2239306" y="1270198"/>
                  <a:pt x="2169157" y="1140518"/>
                  <a:pt x="2069415" y="1032514"/>
                </a:cubicBezTo>
                <a:close/>
                <a:moveTo>
                  <a:pt x="1140311" y="35676"/>
                </a:moveTo>
                <a:lnTo>
                  <a:pt x="1134812" y="38850"/>
                </a:lnTo>
                <a:lnTo>
                  <a:pt x="1109328" y="30701"/>
                </a:lnTo>
                <a:cubicBezTo>
                  <a:pt x="887679" y="-28689"/>
                  <a:pt x="643374" y="-3524"/>
                  <a:pt x="428948" y="120275"/>
                </a:cubicBezTo>
                <a:cubicBezTo>
                  <a:pt x="214521" y="244074"/>
                  <a:pt x="70575" y="443066"/>
                  <a:pt x="11185" y="664715"/>
                </a:cubicBezTo>
                <a:lnTo>
                  <a:pt x="5499" y="690860"/>
                </a:lnTo>
                <a:lnTo>
                  <a:pt x="0" y="694034"/>
                </a:lnTo>
                <a:lnTo>
                  <a:pt x="4497" y="695472"/>
                </a:lnTo>
                <a:lnTo>
                  <a:pt x="3493" y="700085"/>
                </a:lnTo>
                <a:lnTo>
                  <a:pt x="8992" y="696910"/>
                </a:lnTo>
                <a:lnTo>
                  <a:pt x="34477" y="705059"/>
                </a:lnTo>
                <a:cubicBezTo>
                  <a:pt x="117595" y="727331"/>
                  <a:pt x="203900" y="737711"/>
                  <a:pt x="290620" y="735459"/>
                </a:cubicBezTo>
                <a:cubicBezTo>
                  <a:pt x="435154" y="731705"/>
                  <a:pt x="580841" y="692860"/>
                  <a:pt x="714857" y="615486"/>
                </a:cubicBezTo>
                <a:cubicBezTo>
                  <a:pt x="929284" y="491687"/>
                  <a:pt x="1073229" y="292695"/>
                  <a:pt x="1132621" y="71046"/>
                </a:cubicBezTo>
                <a:lnTo>
                  <a:pt x="1138305" y="44901"/>
                </a:lnTo>
                <a:lnTo>
                  <a:pt x="1143805" y="41726"/>
                </a:lnTo>
                <a:lnTo>
                  <a:pt x="1139308" y="40289"/>
                </a:lnTo>
                <a:close/>
                <a:moveTo>
                  <a:pt x="2069415" y="288501"/>
                </a:moveTo>
                <a:cubicBezTo>
                  <a:pt x="2009570" y="223699"/>
                  <a:pt x="1939071" y="166700"/>
                  <a:pt x="1858661" y="120276"/>
                </a:cubicBezTo>
                <a:cubicBezTo>
                  <a:pt x="1644235" y="-3523"/>
                  <a:pt x="1399929" y="-28688"/>
                  <a:pt x="1178281" y="30702"/>
                </a:cubicBezTo>
                <a:lnTo>
                  <a:pt x="1152796" y="38850"/>
                </a:lnTo>
                <a:lnTo>
                  <a:pt x="1147297" y="35676"/>
                </a:lnTo>
                <a:lnTo>
                  <a:pt x="1148300" y="40290"/>
                </a:lnTo>
                <a:lnTo>
                  <a:pt x="1143804" y="41727"/>
                </a:lnTo>
                <a:lnTo>
                  <a:pt x="1149304" y="44901"/>
                </a:lnTo>
                <a:lnTo>
                  <a:pt x="1154988" y="71046"/>
                </a:lnTo>
                <a:cubicBezTo>
                  <a:pt x="1214379" y="292695"/>
                  <a:pt x="1358325" y="491688"/>
                  <a:pt x="1572751" y="615486"/>
                </a:cubicBezTo>
                <a:cubicBezTo>
                  <a:pt x="1706767" y="692860"/>
                  <a:pt x="1852455" y="731705"/>
                  <a:pt x="1996989" y="735460"/>
                </a:cubicBezTo>
                <a:cubicBezTo>
                  <a:pt x="2083709" y="737712"/>
                  <a:pt x="2170013" y="727332"/>
                  <a:pt x="2253131" y="705060"/>
                </a:cubicBezTo>
                <a:lnTo>
                  <a:pt x="2278616" y="696911"/>
                </a:lnTo>
                <a:lnTo>
                  <a:pt x="2284115" y="700086"/>
                </a:lnTo>
                <a:lnTo>
                  <a:pt x="2283112" y="695473"/>
                </a:lnTo>
                <a:lnTo>
                  <a:pt x="2287608" y="694035"/>
                </a:lnTo>
                <a:lnTo>
                  <a:pt x="2282109" y="690860"/>
                </a:lnTo>
                <a:lnTo>
                  <a:pt x="2276424" y="664716"/>
                </a:lnTo>
                <a:cubicBezTo>
                  <a:pt x="2239306" y="526185"/>
                  <a:pt x="2169157" y="396505"/>
                  <a:pt x="2069415" y="288501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63CB92D7-8EE8-4690-BD3D-150988D4F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>
            <a:off x="388193" y="3690094"/>
            <a:ext cx="1785983" cy="1799739"/>
          </a:xfrm>
          <a:custGeom>
            <a:avLst/>
            <a:gdLst>
              <a:gd name="connsiteX0" fmla="*/ 440819 w 1785983"/>
              <a:gd name="connsiteY0" fmla="*/ 59 h 1799739"/>
              <a:gd name="connsiteX1" fmla="*/ 845918 w 1785983"/>
              <a:gd name="connsiteY1" fmla="*/ 261596 h 1799739"/>
              <a:gd name="connsiteX2" fmla="*/ 892992 w 1785983"/>
              <a:gd name="connsiteY2" fmla="*/ 360758 h 1799739"/>
              <a:gd name="connsiteX3" fmla="*/ 892992 w 1785983"/>
              <a:gd name="connsiteY3" fmla="*/ 365372 h 1799739"/>
              <a:gd name="connsiteX4" fmla="*/ 940065 w 1785983"/>
              <a:gd name="connsiteY4" fmla="*/ 266212 h 1799739"/>
              <a:gd name="connsiteX5" fmla="*/ 1406106 w 1785983"/>
              <a:gd name="connsiteY5" fmla="*/ 8338 h 1799739"/>
              <a:gd name="connsiteX6" fmla="*/ 1022901 w 1785983"/>
              <a:gd name="connsiteY6" fmla="*/ 1699451 h 1799739"/>
              <a:gd name="connsiteX7" fmla="*/ 892991 w 1785983"/>
              <a:gd name="connsiteY7" fmla="*/ 1799739 h 1799739"/>
              <a:gd name="connsiteX8" fmla="*/ 892991 w 1785983"/>
              <a:gd name="connsiteY8" fmla="*/ 1795123 h 1799739"/>
              <a:gd name="connsiteX9" fmla="*/ 763082 w 1785983"/>
              <a:gd name="connsiteY9" fmla="*/ 1694835 h 1799739"/>
              <a:gd name="connsiteX10" fmla="*/ 379877 w 1785983"/>
              <a:gd name="connsiteY10" fmla="*/ 3722 h 1799739"/>
              <a:gd name="connsiteX11" fmla="*/ 440819 w 1785983"/>
              <a:gd name="connsiteY11" fmla="*/ 59 h 179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85983" h="1799739">
                <a:moveTo>
                  <a:pt x="440819" y="59"/>
                </a:moveTo>
                <a:cubicBezTo>
                  <a:pt x="584367" y="2557"/>
                  <a:pt x="735105" y="83293"/>
                  <a:pt x="845918" y="261596"/>
                </a:cubicBezTo>
                <a:lnTo>
                  <a:pt x="892992" y="360758"/>
                </a:lnTo>
                <a:lnTo>
                  <a:pt x="892992" y="365372"/>
                </a:lnTo>
                <a:lnTo>
                  <a:pt x="940065" y="266212"/>
                </a:lnTo>
                <a:cubicBezTo>
                  <a:pt x="1066709" y="62437"/>
                  <a:pt x="1245499" y="-13903"/>
                  <a:pt x="1406106" y="8338"/>
                </a:cubicBezTo>
                <a:cubicBezTo>
                  <a:pt x="1827702" y="66720"/>
                  <a:pt x="2124001" y="804388"/>
                  <a:pt x="1022901" y="1699451"/>
                </a:cubicBezTo>
                <a:lnTo>
                  <a:pt x="892991" y="1799739"/>
                </a:lnTo>
                <a:lnTo>
                  <a:pt x="892991" y="1795123"/>
                </a:lnTo>
                <a:lnTo>
                  <a:pt x="763082" y="1694835"/>
                </a:lnTo>
                <a:cubicBezTo>
                  <a:pt x="-338018" y="799772"/>
                  <a:pt x="-41719" y="62104"/>
                  <a:pt x="379877" y="3722"/>
                </a:cubicBezTo>
                <a:cubicBezTo>
                  <a:pt x="399953" y="942"/>
                  <a:pt x="420313" y="-298"/>
                  <a:pt x="440819" y="59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E62ACCB-9A97-41C7-8114-309BF7098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3500000" flipH="1" flipV="1">
            <a:off x="854399" y="71786"/>
            <a:ext cx="2287608" cy="3673900"/>
            <a:chOff x="-6080955" y="3437416"/>
            <a:chExt cx="2287608" cy="3673900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6FE4860-594E-416D-AD19-BD17BF107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4937151" y="4754133"/>
              <a:ext cx="0" cy="23571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B450267-91DE-47A0-B5A9-1082E8E6D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-5226554" y="3437416"/>
              <a:ext cx="571820" cy="1316717"/>
            </a:xfrm>
            <a:custGeom>
              <a:avLst/>
              <a:gdLst>
                <a:gd name="connsiteX0" fmla="*/ 282417 w 571820"/>
                <a:gd name="connsiteY0" fmla="*/ 1316717 h 1316717"/>
                <a:gd name="connsiteX1" fmla="*/ 285910 w 571820"/>
                <a:gd name="connsiteY1" fmla="*/ 1313542 h 1316717"/>
                <a:gd name="connsiteX2" fmla="*/ 289403 w 571820"/>
                <a:gd name="connsiteY2" fmla="*/ 1316717 h 1316717"/>
                <a:gd name="connsiteX3" fmla="*/ 289403 w 571820"/>
                <a:gd name="connsiteY3" fmla="*/ 1310368 h 1316717"/>
                <a:gd name="connsiteX4" fmla="*/ 309203 w 571820"/>
                <a:gd name="connsiteY4" fmla="*/ 1292372 h 1316717"/>
                <a:gd name="connsiteX5" fmla="*/ 571820 w 571820"/>
                <a:gd name="connsiteY5" fmla="*/ 658358 h 1316717"/>
                <a:gd name="connsiteX6" fmla="*/ 309203 w 571820"/>
                <a:gd name="connsiteY6" fmla="*/ 24345 h 1316717"/>
                <a:gd name="connsiteX7" fmla="*/ 289403 w 571820"/>
                <a:gd name="connsiteY7" fmla="*/ 6349 h 1316717"/>
                <a:gd name="connsiteX8" fmla="*/ 289403 w 571820"/>
                <a:gd name="connsiteY8" fmla="*/ 0 h 1316717"/>
                <a:gd name="connsiteX9" fmla="*/ 285910 w 571820"/>
                <a:gd name="connsiteY9" fmla="*/ 3175 h 1316717"/>
                <a:gd name="connsiteX10" fmla="*/ 282417 w 571820"/>
                <a:gd name="connsiteY10" fmla="*/ 0 h 1316717"/>
                <a:gd name="connsiteX11" fmla="*/ 282417 w 571820"/>
                <a:gd name="connsiteY11" fmla="*/ 6350 h 1316717"/>
                <a:gd name="connsiteX12" fmla="*/ 262617 w 571820"/>
                <a:gd name="connsiteY12" fmla="*/ 24345 h 1316717"/>
                <a:gd name="connsiteX13" fmla="*/ 0 w 571820"/>
                <a:gd name="connsiteY13" fmla="*/ 658359 h 1316717"/>
                <a:gd name="connsiteX14" fmla="*/ 262617 w 571820"/>
                <a:gd name="connsiteY14" fmla="*/ 1292372 h 1316717"/>
                <a:gd name="connsiteX15" fmla="*/ 282417 w 571820"/>
                <a:gd name="connsiteY15" fmla="*/ 1310368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1820" h="1316717">
                  <a:moveTo>
                    <a:pt x="282417" y="1316717"/>
                  </a:moveTo>
                  <a:lnTo>
                    <a:pt x="285910" y="1313542"/>
                  </a:lnTo>
                  <a:lnTo>
                    <a:pt x="289403" y="1316717"/>
                  </a:lnTo>
                  <a:lnTo>
                    <a:pt x="289403" y="1310368"/>
                  </a:lnTo>
                  <a:lnTo>
                    <a:pt x="309203" y="1292372"/>
                  </a:lnTo>
                  <a:cubicBezTo>
                    <a:pt x="471461" y="1130114"/>
                    <a:pt x="571820" y="905956"/>
                    <a:pt x="571820" y="658358"/>
                  </a:cubicBezTo>
                  <a:cubicBezTo>
                    <a:pt x="571820" y="410761"/>
                    <a:pt x="471461" y="186603"/>
                    <a:pt x="309203" y="24345"/>
                  </a:cubicBezTo>
                  <a:lnTo>
                    <a:pt x="289403" y="6349"/>
                  </a:lnTo>
                  <a:lnTo>
                    <a:pt x="289403" y="0"/>
                  </a:lnTo>
                  <a:lnTo>
                    <a:pt x="285910" y="3175"/>
                  </a:lnTo>
                  <a:lnTo>
                    <a:pt x="282417" y="0"/>
                  </a:lnTo>
                  <a:lnTo>
                    <a:pt x="282417" y="6350"/>
                  </a:lnTo>
                  <a:lnTo>
                    <a:pt x="262617" y="24345"/>
                  </a:lnTo>
                  <a:cubicBezTo>
                    <a:pt x="100359" y="186604"/>
                    <a:pt x="0" y="410761"/>
                    <a:pt x="0" y="658359"/>
                  </a:cubicBezTo>
                  <a:cubicBezTo>
                    <a:pt x="0" y="905956"/>
                    <a:pt x="100359" y="1130114"/>
                    <a:pt x="262617" y="1292372"/>
                  </a:cubicBezTo>
                  <a:lnTo>
                    <a:pt x="282417" y="131036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D7C85C0-B91A-414B-AFA9-1A7E2AB0E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4476018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3DAB4A9-0A6B-483A-94B9-9269F0A7A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4476018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A3FE842-311A-4ED0-8FB6-C27629659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5190567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A4F8234-51D5-4E6B-8BC0-189BDE6A4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5190567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B86BBEB-EBEC-46C1-AF41-ACD34FE8B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5934581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CE92474-D2FD-424D-BCFF-EF383386F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5934581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93465154-C513-4D8E-AAE7-0008FE766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V="1">
            <a:off x="8942212" y="184491"/>
            <a:ext cx="2287608" cy="3232926"/>
          </a:xfrm>
          <a:custGeom>
            <a:avLst/>
            <a:gdLst>
              <a:gd name="connsiteX0" fmla="*/ 1143804 w 2287608"/>
              <a:gd name="connsiteY0" fmla="*/ 1916209 h 3232926"/>
              <a:gd name="connsiteX1" fmla="*/ 1140311 w 2287608"/>
              <a:gd name="connsiteY1" fmla="*/ 1919384 h 3232926"/>
              <a:gd name="connsiteX2" fmla="*/ 1136818 w 2287608"/>
              <a:gd name="connsiteY2" fmla="*/ 1916209 h 3232926"/>
              <a:gd name="connsiteX3" fmla="*/ 1136818 w 2287608"/>
              <a:gd name="connsiteY3" fmla="*/ 1922559 h 3232926"/>
              <a:gd name="connsiteX4" fmla="*/ 1117018 w 2287608"/>
              <a:gd name="connsiteY4" fmla="*/ 1940554 h 3232926"/>
              <a:gd name="connsiteX5" fmla="*/ 854401 w 2287608"/>
              <a:gd name="connsiteY5" fmla="*/ 2574568 h 3232926"/>
              <a:gd name="connsiteX6" fmla="*/ 1117018 w 2287608"/>
              <a:gd name="connsiteY6" fmla="*/ 3208581 h 3232926"/>
              <a:gd name="connsiteX7" fmla="*/ 1136818 w 2287608"/>
              <a:gd name="connsiteY7" fmla="*/ 3226577 h 3232926"/>
              <a:gd name="connsiteX8" fmla="*/ 1136818 w 2287608"/>
              <a:gd name="connsiteY8" fmla="*/ 3232926 h 3232926"/>
              <a:gd name="connsiteX9" fmla="*/ 1140311 w 2287608"/>
              <a:gd name="connsiteY9" fmla="*/ 3229751 h 3232926"/>
              <a:gd name="connsiteX10" fmla="*/ 1143804 w 2287608"/>
              <a:gd name="connsiteY10" fmla="*/ 3232926 h 3232926"/>
              <a:gd name="connsiteX11" fmla="*/ 1143804 w 2287608"/>
              <a:gd name="connsiteY11" fmla="*/ 3226577 h 3232926"/>
              <a:gd name="connsiteX12" fmla="*/ 1163604 w 2287608"/>
              <a:gd name="connsiteY12" fmla="*/ 3208581 h 3232926"/>
              <a:gd name="connsiteX13" fmla="*/ 1426221 w 2287608"/>
              <a:gd name="connsiteY13" fmla="*/ 2574567 h 3232926"/>
              <a:gd name="connsiteX14" fmla="*/ 1163604 w 2287608"/>
              <a:gd name="connsiteY14" fmla="*/ 1940554 h 3232926"/>
              <a:gd name="connsiteX15" fmla="*/ 1143804 w 2287608"/>
              <a:gd name="connsiteY15" fmla="*/ 1922558 h 3232926"/>
              <a:gd name="connsiteX16" fmla="*/ 1140312 w 2287608"/>
              <a:gd name="connsiteY16" fmla="*/ 1494239 h 3232926"/>
              <a:gd name="connsiteX17" fmla="*/ 1134813 w 2287608"/>
              <a:gd name="connsiteY17" fmla="*/ 1497413 h 3232926"/>
              <a:gd name="connsiteX18" fmla="*/ 1109328 w 2287608"/>
              <a:gd name="connsiteY18" fmla="*/ 1489264 h 3232926"/>
              <a:gd name="connsiteX19" fmla="*/ 428947 w 2287608"/>
              <a:gd name="connsiteY19" fmla="*/ 1578838 h 3232926"/>
              <a:gd name="connsiteX20" fmla="*/ 11185 w 2287608"/>
              <a:gd name="connsiteY20" fmla="*/ 2123278 h 3232926"/>
              <a:gd name="connsiteX21" fmla="*/ 5499 w 2287608"/>
              <a:gd name="connsiteY21" fmla="*/ 2149423 h 3232926"/>
              <a:gd name="connsiteX22" fmla="*/ 0 w 2287608"/>
              <a:gd name="connsiteY22" fmla="*/ 2152597 h 3232926"/>
              <a:gd name="connsiteX23" fmla="*/ 4497 w 2287608"/>
              <a:gd name="connsiteY23" fmla="*/ 2154035 h 3232926"/>
              <a:gd name="connsiteX24" fmla="*/ 3493 w 2287608"/>
              <a:gd name="connsiteY24" fmla="*/ 2158648 h 3232926"/>
              <a:gd name="connsiteX25" fmla="*/ 8992 w 2287608"/>
              <a:gd name="connsiteY25" fmla="*/ 2155473 h 3232926"/>
              <a:gd name="connsiteX26" fmla="*/ 34477 w 2287608"/>
              <a:gd name="connsiteY26" fmla="*/ 2163622 h 3232926"/>
              <a:gd name="connsiteX27" fmla="*/ 290620 w 2287608"/>
              <a:gd name="connsiteY27" fmla="*/ 2194022 h 3232926"/>
              <a:gd name="connsiteX28" fmla="*/ 714858 w 2287608"/>
              <a:gd name="connsiteY28" fmla="*/ 2074049 h 3232926"/>
              <a:gd name="connsiteX29" fmla="*/ 1132621 w 2287608"/>
              <a:gd name="connsiteY29" fmla="*/ 1529609 h 3232926"/>
              <a:gd name="connsiteX30" fmla="*/ 1138305 w 2287608"/>
              <a:gd name="connsiteY30" fmla="*/ 1503464 h 3232926"/>
              <a:gd name="connsiteX31" fmla="*/ 1143804 w 2287608"/>
              <a:gd name="connsiteY31" fmla="*/ 1500289 h 3232926"/>
              <a:gd name="connsiteX32" fmla="*/ 1139308 w 2287608"/>
              <a:gd name="connsiteY32" fmla="*/ 1498852 h 3232926"/>
              <a:gd name="connsiteX33" fmla="*/ 2069415 w 2287608"/>
              <a:gd name="connsiteY33" fmla="*/ 1747063 h 3232926"/>
              <a:gd name="connsiteX34" fmla="*/ 1858661 w 2287608"/>
              <a:gd name="connsiteY34" fmla="*/ 1578837 h 3232926"/>
              <a:gd name="connsiteX35" fmla="*/ 1178281 w 2287608"/>
              <a:gd name="connsiteY35" fmla="*/ 1489263 h 3232926"/>
              <a:gd name="connsiteX36" fmla="*/ 1152796 w 2287608"/>
              <a:gd name="connsiteY36" fmla="*/ 1497412 h 3232926"/>
              <a:gd name="connsiteX37" fmla="*/ 1147297 w 2287608"/>
              <a:gd name="connsiteY37" fmla="*/ 1494238 h 3232926"/>
              <a:gd name="connsiteX38" fmla="*/ 1148300 w 2287608"/>
              <a:gd name="connsiteY38" fmla="*/ 1498851 h 3232926"/>
              <a:gd name="connsiteX39" fmla="*/ 1143804 w 2287608"/>
              <a:gd name="connsiteY39" fmla="*/ 1500288 h 3232926"/>
              <a:gd name="connsiteX40" fmla="*/ 1149304 w 2287608"/>
              <a:gd name="connsiteY40" fmla="*/ 1503463 h 3232926"/>
              <a:gd name="connsiteX41" fmla="*/ 1154988 w 2287608"/>
              <a:gd name="connsiteY41" fmla="*/ 1529608 h 3232926"/>
              <a:gd name="connsiteX42" fmla="*/ 1572751 w 2287608"/>
              <a:gd name="connsiteY42" fmla="*/ 2074048 h 3232926"/>
              <a:gd name="connsiteX43" fmla="*/ 1996989 w 2287608"/>
              <a:gd name="connsiteY43" fmla="*/ 2194021 h 3232926"/>
              <a:gd name="connsiteX44" fmla="*/ 2253131 w 2287608"/>
              <a:gd name="connsiteY44" fmla="*/ 2163621 h 3232926"/>
              <a:gd name="connsiteX45" fmla="*/ 2278616 w 2287608"/>
              <a:gd name="connsiteY45" fmla="*/ 2155472 h 3232926"/>
              <a:gd name="connsiteX46" fmla="*/ 2284115 w 2287608"/>
              <a:gd name="connsiteY46" fmla="*/ 2158647 h 3232926"/>
              <a:gd name="connsiteX47" fmla="*/ 2283112 w 2287608"/>
              <a:gd name="connsiteY47" fmla="*/ 2154034 h 3232926"/>
              <a:gd name="connsiteX48" fmla="*/ 2287608 w 2287608"/>
              <a:gd name="connsiteY48" fmla="*/ 2152596 h 3232926"/>
              <a:gd name="connsiteX49" fmla="*/ 2282109 w 2287608"/>
              <a:gd name="connsiteY49" fmla="*/ 2149422 h 3232926"/>
              <a:gd name="connsiteX50" fmla="*/ 2276424 w 2287608"/>
              <a:gd name="connsiteY50" fmla="*/ 2123277 h 3232926"/>
              <a:gd name="connsiteX51" fmla="*/ 2069415 w 2287608"/>
              <a:gd name="connsiteY51" fmla="*/ 1747063 h 3232926"/>
              <a:gd name="connsiteX52" fmla="*/ 1140311 w 2287608"/>
              <a:gd name="connsiteY52" fmla="*/ 779689 h 3232926"/>
              <a:gd name="connsiteX53" fmla="*/ 1134812 w 2287608"/>
              <a:gd name="connsiteY53" fmla="*/ 782863 h 3232926"/>
              <a:gd name="connsiteX54" fmla="*/ 1109328 w 2287608"/>
              <a:gd name="connsiteY54" fmla="*/ 774714 h 3232926"/>
              <a:gd name="connsiteX55" fmla="*/ 428947 w 2287608"/>
              <a:gd name="connsiteY55" fmla="*/ 864288 h 3232926"/>
              <a:gd name="connsiteX56" fmla="*/ 11185 w 2287608"/>
              <a:gd name="connsiteY56" fmla="*/ 1408728 h 3232926"/>
              <a:gd name="connsiteX57" fmla="*/ 5499 w 2287608"/>
              <a:gd name="connsiteY57" fmla="*/ 1434873 h 3232926"/>
              <a:gd name="connsiteX58" fmla="*/ 0 w 2287608"/>
              <a:gd name="connsiteY58" fmla="*/ 1438047 h 3232926"/>
              <a:gd name="connsiteX59" fmla="*/ 4497 w 2287608"/>
              <a:gd name="connsiteY59" fmla="*/ 1439485 h 3232926"/>
              <a:gd name="connsiteX60" fmla="*/ 3493 w 2287608"/>
              <a:gd name="connsiteY60" fmla="*/ 1444098 h 3232926"/>
              <a:gd name="connsiteX61" fmla="*/ 8992 w 2287608"/>
              <a:gd name="connsiteY61" fmla="*/ 1440923 h 3232926"/>
              <a:gd name="connsiteX62" fmla="*/ 34477 w 2287608"/>
              <a:gd name="connsiteY62" fmla="*/ 1449072 h 3232926"/>
              <a:gd name="connsiteX63" fmla="*/ 290620 w 2287608"/>
              <a:gd name="connsiteY63" fmla="*/ 1479472 h 3232926"/>
              <a:gd name="connsiteX64" fmla="*/ 714858 w 2287608"/>
              <a:gd name="connsiteY64" fmla="*/ 1359499 h 3232926"/>
              <a:gd name="connsiteX65" fmla="*/ 1132621 w 2287608"/>
              <a:gd name="connsiteY65" fmla="*/ 815059 h 3232926"/>
              <a:gd name="connsiteX66" fmla="*/ 1138305 w 2287608"/>
              <a:gd name="connsiteY66" fmla="*/ 788914 h 3232926"/>
              <a:gd name="connsiteX67" fmla="*/ 1143805 w 2287608"/>
              <a:gd name="connsiteY67" fmla="*/ 785739 h 3232926"/>
              <a:gd name="connsiteX68" fmla="*/ 1139308 w 2287608"/>
              <a:gd name="connsiteY68" fmla="*/ 784302 h 3232926"/>
              <a:gd name="connsiteX69" fmla="*/ 2069415 w 2287608"/>
              <a:gd name="connsiteY69" fmla="*/ 1032514 h 3232926"/>
              <a:gd name="connsiteX70" fmla="*/ 1858661 w 2287608"/>
              <a:gd name="connsiteY70" fmla="*/ 864289 h 3232926"/>
              <a:gd name="connsiteX71" fmla="*/ 1178281 w 2287608"/>
              <a:gd name="connsiteY71" fmla="*/ 774715 h 3232926"/>
              <a:gd name="connsiteX72" fmla="*/ 1152796 w 2287608"/>
              <a:gd name="connsiteY72" fmla="*/ 782864 h 3232926"/>
              <a:gd name="connsiteX73" fmla="*/ 1147297 w 2287608"/>
              <a:gd name="connsiteY73" fmla="*/ 779690 h 3232926"/>
              <a:gd name="connsiteX74" fmla="*/ 1148300 w 2287608"/>
              <a:gd name="connsiteY74" fmla="*/ 784303 h 3232926"/>
              <a:gd name="connsiteX75" fmla="*/ 1143804 w 2287608"/>
              <a:gd name="connsiteY75" fmla="*/ 785740 h 3232926"/>
              <a:gd name="connsiteX76" fmla="*/ 1149304 w 2287608"/>
              <a:gd name="connsiteY76" fmla="*/ 788915 h 3232926"/>
              <a:gd name="connsiteX77" fmla="*/ 1154988 w 2287608"/>
              <a:gd name="connsiteY77" fmla="*/ 815060 h 3232926"/>
              <a:gd name="connsiteX78" fmla="*/ 1572751 w 2287608"/>
              <a:gd name="connsiteY78" fmla="*/ 1359500 h 3232926"/>
              <a:gd name="connsiteX79" fmla="*/ 1996989 w 2287608"/>
              <a:gd name="connsiteY79" fmla="*/ 1479473 h 3232926"/>
              <a:gd name="connsiteX80" fmla="*/ 2253131 w 2287608"/>
              <a:gd name="connsiteY80" fmla="*/ 1449073 h 3232926"/>
              <a:gd name="connsiteX81" fmla="*/ 2278616 w 2287608"/>
              <a:gd name="connsiteY81" fmla="*/ 1440924 h 3232926"/>
              <a:gd name="connsiteX82" fmla="*/ 2284115 w 2287608"/>
              <a:gd name="connsiteY82" fmla="*/ 1444099 h 3232926"/>
              <a:gd name="connsiteX83" fmla="*/ 2283112 w 2287608"/>
              <a:gd name="connsiteY83" fmla="*/ 1439486 h 3232926"/>
              <a:gd name="connsiteX84" fmla="*/ 2287608 w 2287608"/>
              <a:gd name="connsiteY84" fmla="*/ 1438048 h 3232926"/>
              <a:gd name="connsiteX85" fmla="*/ 2282109 w 2287608"/>
              <a:gd name="connsiteY85" fmla="*/ 1434874 h 3232926"/>
              <a:gd name="connsiteX86" fmla="*/ 2276424 w 2287608"/>
              <a:gd name="connsiteY86" fmla="*/ 1408729 h 3232926"/>
              <a:gd name="connsiteX87" fmla="*/ 2069415 w 2287608"/>
              <a:gd name="connsiteY87" fmla="*/ 1032514 h 3232926"/>
              <a:gd name="connsiteX88" fmla="*/ 1140311 w 2287608"/>
              <a:gd name="connsiteY88" fmla="*/ 35676 h 3232926"/>
              <a:gd name="connsiteX89" fmla="*/ 1134812 w 2287608"/>
              <a:gd name="connsiteY89" fmla="*/ 38850 h 3232926"/>
              <a:gd name="connsiteX90" fmla="*/ 1109328 w 2287608"/>
              <a:gd name="connsiteY90" fmla="*/ 30701 h 3232926"/>
              <a:gd name="connsiteX91" fmla="*/ 428948 w 2287608"/>
              <a:gd name="connsiteY91" fmla="*/ 120275 h 3232926"/>
              <a:gd name="connsiteX92" fmla="*/ 11185 w 2287608"/>
              <a:gd name="connsiteY92" fmla="*/ 664715 h 3232926"/>
              <a:gd name="connsiteX93" fmla="*/ 5499 w 2287608"/>
              <a:gd name="connsiteY93" fmla="*/ 690860 h 3232926"/>
              <a:gd name="connsiteX94" fmla="*/ 0 w 2287608"/>
              <a:gd name="connsiteY94" fmla="*/ 694034 h 3232926"/>
              <a:gd name="connsiteX95" fmla="*/ 4497 w 2287608"/>
              <a:gd name="connsiteY95" fmla="*/ 695472 h 3232926"/>
              <a:gd name="connsiteX96" fmla="*/ 3493 w 2287608"/>
              <a:gd name="connsiteY96" fmla="*/ 700085 h 3232926"/>
              <a:gd name="connsiteX97" fmla="*/ 8992 w 2287608"/>
              <a:gd name="connsiteY97" fmla="*/ 696910 h 3232926"/>
              <a:gd name="connsiteX98" fmla="*/ 34477 w 2287608"/>
              <a:gd name="connsiteY98" fmla="*/ 705059 h 3232926"/>
              <a:gd name="connsiteX99" fmla="*/ 290620 w 2287608"/>
              <a:gd name="connsiteY99" fmla="*/ 735459 h 3232926"/>
              <a:gd name="connsiteX100" fmla="*/ 714857 w 2287608"/>
              <a:gd name="connsiteY100" fmla="*/ 615486 h 3232926"/>
              <a:gd name="connsiteX101" fmla="*/ 1132621 w 2287608"/>
              <a:gd name="connsiteY101" fmla="*/ 71046 h 3232926"/>
              <a:gd name="connsiteX102" fmla="*/ 1138305 w 2287608"/>
              <a:gd name="connsiteY102" fmla="*/ 44901 h 3232926"/>
              <a:gd name="connsiteX103" fmla="*/ 1143805 w 2287608"/>
              <a:gd name="connsiteY103" fmla="*/ 41726 h 3232926"/>
              <a:gd name="connsiteX104" fmla="*/ 1139308 w 2287608"/>
              <a:gd name="connsiteY104" fmla="*/ 40289 h 3232926"/>
              <a:gd name="connsiteX105" fmla="*/ 2069415 w 2287608"/>
              <a:gd name="connsiteY105" fmla="*/ 288501 h 3232926"/>
              <a:gd name="connsiteX106" fmla="*/ 1858661 w 2287608"/>
              <a:gd name="connsiteY106" fmla="*/ 120276 h 3232926"/>
              <a:gd name="connsiteX107" fmla="*/ 1178281 w 2287608"/>
              <a:gd name="connsiteY107" fmla="*/ 30702 h 3232926"/>
              <a:gd name="connsiteX108" fmla="*/ 1152796 w 2287608"/>
              <a:gd name="connsiteY108" fmla="*/ 38850 h 3232926"/>
              <a:gd name="connsiteX109" fmla="*/ 1147297 w 2287608"/>
              <a:gd name="connsiteY109" fmla="*/ 35676 h 3232926"/>
              <a:gd name="connsiteX110" fmla="*/ 1148300 w 2287608"/>
              <a:gd name="connsiteY110" fmla="*/ 40290 h 3232926"/>
              <a:gd name="connsiteX111" fmla="*/ 1143804 w 2287608"/>
              <a:gd name="connsiteY111" fmla="*/ 41727 h 3232926"/>
              <a:gd name="connsiteX112" fmla="*/ 1149304 w 2287608"/>
              <a:gd name="connsiteY112" fmla="*/ 44901 h 3232926"/>
              <a:gd name="connsiteX113" fmla="*/ 1154988 w 2287608"/>
              <a:gd name="connsiteY113" fmla="*/ 71046 h 3232926"/>
              <a:gd name="connsiteX114" fmla="*/ 1572751 w 2287608"/>
              <a:gd name="connsiteY114" fmla="*/ 615486 h 3232926"/>
              <a:gd name="connsiteX115" fmla="*/ 1996989 w 2287608"/>
              <a:gd name="connsiteY115" fmla="*/ 735460 h 3232926"/>
              <a:gd name="connsiteX116" fmla="*/ 2253131 w 2287608"/>
              <a:gd name="connsiteY116" fmla="*/ 705060 h 3232926"/>
              <a:gd name="connsiteX117" fmla="*/ 2278616 w 2287608"/>
              <a:gd name="connsiteY117" fmla="*/ 696911 h 3232926"/>
              <a:gd name="connsiteX118" fmla="*/ 2284115 w 2287608"/>
              <a:gd name="connsiteY118" fmla="*/ 700086 h 3232926"/>
              <a:gd name="connsiteX119" fmla="*/ 2283112 w 2287608"/>
              <a:gd name="connsiteY119" fmla="*/ 695473 h 3232926"/>
              <a:gd name="connsiteX120" fmla="*/ 2287608 w 2287608"/>
              <a:gd name="connsiteY120" fmla="*/ 694035 h 3232926"/>
              <a:gd name="connsiteX121" fmla="*/ 2282109 w 2287608"/>
              <a:gd name="connsiteY121" fmla="*/ 690860 h 3232926"/>
              <a:gd name="connsiteX122" fmla="*/ 2276424 w 2287608"/>
              <a:gd name="connsiteY122" fmla="*/ 664716 h 3232926"/>
              <a:gd name="connsiteX123" fmla="*/ 2069415 w 2287608"/>
              <a:gd name="connsiteY123" fmla="*/ 288501 h 323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287608" h="3232926">
                <a:moveTo>
                  <a:pt x="1143804" y="1916209"/>
                </a:moveTo>
                <a:lnTo>
                  <a:pt x="1140311" y="1919384"/>
                </a:lnTo>
                <a:lnTo>
                  <a:pt x="1136818" y="1916209"/>
                </a:lnTo>
                <a:lnTo>
                  <a:pt x="1136818" y="1922559"/>
                </a:lnTo>
                <a:lnTo>
                  <a:pt x="1117018" y="1940554"/>
                </a:lnTo>
                <a:cubicBezTo>
                  <a:pt x="954760" y="2102813"/>
                  <a:pt x="854401" y="2326970"/>
                  <a:pt x="854401" y="2574568"/>
                </a:cubicBezTo>
                <a:cubicBezTo>
                  <a:pt x="854401" y="2822165"/>
                  <a:pt x="954760" y="3046323"/>
                  <a:pt x="1117018" y="3208581"/>
                </a:cubicBezTo>
                <a:lnTo>
                  <a:pt x="1136818" y="3226577"/>
                </a:lnTo>
                <a:lnTo>
                  <a:pt x="1136818" y="3232926"/>
                </a:lnTo>
                <a:lnTo>
                  <a:pt x="1140311" y="3229751"/>
                </a:lnTo>
                <a:lnTo>
                  <a:pt x="1143804" y="3232926"/>
                </a:lnTo>
                <a:lnTo>
                  <a:pt x="1143804" y="3226577"/>
                </a:lnTo>
                <a:lnTo>
                  <a:pt x="1163604" y="3208581"/>
                </a:lnTo>
                <a:cubicBezTo>
                  <a:pt x="1325862" y="3046323"/>
                  <a:pt x="1426221" y="2822165"/>
                  <a:pt x="1426221" y="2574567"/>
                </a:cubicBezTo>
                <a:cubicBezTo>
                  <a:pt x="1426221" y="2326970"/>
                  <a:pt x="1325862" y="2102812"/>
                  <a:pt x="1163604" y="1940554"/>
                </a:cubicBezTo>
                <a:lnTo>
                  <a:pt x="1143804" y="1922558"/>
                </a:lnTo>
                <a:close/>
                <a:moveTo>
                  <a:pt x="1140312" y="1494239"/>
                </a:moveTo>
                <a:lnTo>
                  <a:pt x="1134813" y="1497413"/>
                </a:lnTo>
                <a:lnTo>
                  <a:pt x="1109328" y="1489264"/>
                </a:lnTo>
                <a:cubicBezTo>
                  <a:pt x="887680" y="1429874"/>
                  <a:pt x="643374" y="1455039"/>
                  <a:pt x="428947" y="1578838"/>
                </a:cubicBezTo>
                <a:cubicBezTo>
                  <a:pt x="214522" y="1702637"/>
                  <a:pt x="70575" y="1901629"/>
                  <a:pt x="11185" y="2123278"/>
                </a:cubicBezTo>
                <a:lnTo>
                  <a:pt x="5499" y="2149423"/>
                </a:lnTo>
                <a:lnTo>
                  <a:pt x="0" y="2152597"/>
                </a:lnTo>
                <a:lnTo>
                  <a:pt x="4497" y="2154035"/>
                </a:lnTo>
                <a:lnTo>
                  <a:pt x="3493" y="2158648"/>
                </a:lnTo>
                <a:lnTo>
                  <a:pt x="8992" y="2155473"/>
                </a:lnTo>
                <a:lnTo>
                  <a:pt x="34477" y="2163622"/>
                </a:lnTo>
                <a:cubicBezTo>
                  <a:pt x="117596" y="2185894"/>
                  <a:pt x="203900" y="2196274"/>
                  <a:pt x="290620" y="2194022"/>
                </a:cubicBezTo>
                <a:cubicBezTo>
                  <a:pt x="435153" y="2190268"/>
                  <a:pt x="580841" y="2151423"/>
                  <a:pt x="714858" y="2074049"/>
                </a:cubicBezTo>
                <a:cubicBezTo>
                  <a:pt x="929283" y="1950250"/>
                  <a:pt x="1073230" y="1751258"/>
                  <a:pt x="1132621" y="1529609"/>
                </a:cubicBezTo>
                <a:lnTo>
                  <a:pt x="1138305" y="1503464"/>
                </a:lnTo>
                <a:lnTo>
                  <a:pt x="1143804" y="1500289"/>
                </a:lnTo>
                <a:lnTo>
                  <a:pt x="1139308" y="1498852"/>
                </a:lnTo>
                <a:close/>
                <a:moveTo>
                  <a:pt x="2069415" y="1747063"/>
                </a:moveTo>
                <a:cubicBezTo>
                  <a:pt x="2009570" y="1682261"/>
                  <a:pt x="1939071" y="1625262"/>
                  <a:pt x="1858661" y="1578837"/>
                </a:cubicBezTo>
                <a:cubicBezTo>
                  <a:pt x="1644235" y="1455038"/>
                  <a:pt x="1399929" y="1429873"/>
                  <a:pt x="1178281" y="1489263"/>
                </a:cubicBezTo>
                <a:lnTo>
                  <a:pt x="1152796" y="1497412"/>
                </a:lnTo>
                <a:lnTo>
                  <a:pt x="1147297" y="1494238"/>
                </a:lnTo>
                <a:lnTo>
                  <a:pt x="1148300" y="1498851"/>
                </a:lnTo>
                <a:lnTo>
                  <a:pt x="1143804" y="1500288"/>
                </a:lnTo>
                <a:lnTo>
                  <a:pt x="1149304" y="1503463"/>
                </a:lnTo>
                <a:lnTo>
                  <a:pt x="1154988" y="1529608"/>
                </a:lnTo>
                <a:cubicBezTo>
                  <a:pt x="1214379" y="1751257"/>
                  <a:pt x="1358325" y="1950249"/>
                  <a:pt x="1572751" y="2074048"/>
                </a:cubicBezTo>
                <a:cubicBezTo>
                  <a:pt x="1706767" y="2151422"/>
                  <a:pt x="1852455" y="2190267"/>
                  <a:pt x="1996989" y="2194021"/>
                </a:cubicBezTo>
                <a:cubicBezTo>
                  <a:pt x="2083709" y="2196273"/>
                  <a:pt x="2170013" y="2185893"/>
                  <a:pt x="2253131" y="2163621"/>
                </a:cubicBezTo>
                <a:lnTo>
                  <a:pt x="2278616" y="2155472"/>
                </a:lnTo>
                <a:lnTo>
                  <a:pt x="2284115" y="2158647"/>
                </a:lnTo>
                <a:lnTo>
                  <a:pt x="2283112" y="2154034"/>
                </a:lnTo>
                <a:lnTo>
                  <a:pt x="2287608" y="2152596"/>
                </a:lnTo>
                <a:lnTo>
                  <a:pt x="2282109" y="2149422"/>
                </a:lnTo>
                <a:lnTo>
                  <a:pt x="2276424" y="2123277"/>
                </a:lnTo>
                <a:cubicBezTo>
                  <a:pt x="2239306" y="1984747"/>
                  <a:pt x="2169157" y="1855067"/>
                  <a:pt x="2069415" y="1747063"/>
                </a:cubicBezTo>
                <a:close/>
                <a:moveTo>
                  <a:pt x="1140311" y="779689"/>
                </a:moveTo>
                <a:lnTo>
                  <a:pt x="1134812" y="782863"/>
                </a:lnTo>
                <a:lnTo>
                  <a:pt x="1109328" y="774714"/>
                </a:lnTo>
                <a:cubicBezTo>
                  <a:pt x="887679" y="715324"/>
                  <a:pt x="643374" y="740489"/>
                  <a:pt x="428947" y="864288"/>
                </a:cubicBezTo>
                <a:cubicBezTo>
                  <a:pt x="214522" y="988087"/>
                  <a:pt x="70575" y="1187079"/>
                  <a:pt x="11185" y="1408728"/>
                </a:cubicBezTo>
                <a:lnTo>
                  <a:pt x="5499" y="1434873"/>
                </a:lnTo>
                <a:lnTo>
                  <a:pt x="0" y="1438047"/>
                </a:lnTo>
                <a:lnTo>
                  <a:pt x="4497" y="1439485"/>
                </a:lnTo>
                <a:lnTo>
                  <a:pt x="3493" y="1444098"/>
                </a:lnTo>
                <a:lnTo>
                  <a:pt x="8992" y="1440923"/>
                </a:lnTo>
                <a:lnTo>
                  <a:pt x="34477" y="1449072"/>
                </a:lnTo>
                <a:cubicBezTo>
                  <a:pt x="117595" y="1471344"/>
                  <a:pt x="203900" y="1481724"/>
                  <a:pt x="290620" y="1479472"/>
                </a:cubicBezTo>
                <a:cubicBezTo>
                  <a:pt x="435154" y="1475718"/>
                  <a:pt x="580841" y="1436873"/>
                  <a:pt x="714858" y="1359499"/>
                </a:cubicBezTo>
                <a:cubicBezTo>
                  <a:pt x="929284" y="1235700"/>
                  <a:pt x="1073229" y="1036708"/>
                  <a:pt x="1132621" y="815059"/>
                </a:cubicBezTo>
                <a:lnTo>
                  <a:pt x="1138305" y="788914"/>
                </a:lnTo>
                <a:lnTo>
                  <a:pt x="1143805" y="785739"/>
                </a:lnTo>
                <a:lnTo>
                  <a:pt x="1139308" y="784302"/>
                </a:lnTo>
                <a:close/>
                <a:moveTo>
                  <a:pt x="2069415" y="1032514"/>
                </a:moveTo>
                <a:cubicBezTo>
                  <a:pt x="2009570" y="967712"/>
                  <a:pt x="1939071" y="910714"/>
                  <a:pt x="1858661" y="864289"/>
                </a:cubicBezTo>
                <a:cubicBezTo>
                  <a:pt x="1644235" y="740490"/>
                  <a:pt x="1399929" y="715325"/>
                  <a:pt x="1178281" y="774715"/>
                </a:cubicBezTo>
                <a:lnTo>
                  <a:pt x="1152796" y="782864"/>
                </a:lnTo>
                <a:lnTo>
                  <a:pt x="1147297" y="779690"/>
                </a:lnTo>
                <a:lnTo>
                  <a:pt x="1148300" y="784303"/>
                </a:lnTo>
                <a:lnTo>
                  <a:pt x="1143804" y="785740"/>
                </a:lnTo>
                <a:lnTo>
                  <a:pt x="1149304" y="788915"/>
                </a:lnTo>
                <a:lnTo>
                  <a:pt x="1154988" y="815060"/>
                </a:lnTo>
                <a:cubicBezTo>
                  <a:pt x="1214379" y="1036709"/>
                  <a:pt x="1358325" y="1235701"/>
                  <a:pt x="1572751" y="1359500"/>
                </a:cubicBezTo>
                <a:cubicBezTo>
                  <a:pt x="1706767" y="1436874"/>
                  <a:pt x="1852455" y="1475719"/>
                  <a:pt x="1996989" y="1479473"/>
                </a:cubicBezTo>
                <a:cubicBezTo>
                  <a:pt x="2083709" y="1481725"/>
                  <a:pt x="2170013" y="1471345"/>
                  <a:pt x="2253131" y="1449073"/>
                </a:cubicBezTo>
                <a:lnTo>
                  <a:pt x="2278616" y="1440924"/>
                </a:lnTo>
                <a:lnTo>
                  <a:pt x="2284115" y="1444099"/>
                </a:lnTo>
                <a:lnTo>
                  <a:pt x="2283112" y="1439486"/>
                </a:lnTo>
                <a:lnTo>
                  <a:pt x="2287608" y="1438048"/>
                </a:lnTo>
                <a:lnTo>
                  <a:pt x="2282109" y="1434874"/>
                </a:lnTo>
                <a:lnTo>
                  <a:pt x="2276424" y="1408729"/>
                </a:lnTo>
                <a:cubicBezTo>
                  <a:pt x="2239306" y="1270198"/>
                  <a:pt x="2169157" y="1140518"/>
                  <a:pt x="2069415" y="1032514"/>
                </a:cubicBezTo>
                <a:close/>
                <a:moveTo>
                  <a:pt x="1140311" y="35676"/>
                </a:moveTo>
                <a:lnTo>
                  <a:pt x="1134812" y="38850"/>
                </a:lnTo>
                <a:lnTo>
                  <a:pt x="1109328" y="30701"/>
                </a:lnTo>
                <a:cubicBezTo>
                  <a:pt x="887679" y="-28689"/>
                  <a:pt x="643374" y="-3524"/>
                  <a:pt x="428948" y="120275"/>
                </a:cubicBezTo>
                <a:cubicBezTo>
                  <a:pt x="214521" y="244074"/>
                  <a:pt x="70575" y="443066"/>
                  <a:pt x="11185" y="664715"/>
                </a:cubicBezTo>
                <a:lnTo>
                  <a:pt x="5499" y="690860"/>
                </a:lnTo>
                <a:lnTo>
                  <a:pt x="0" y="694034"/>
                </a:lnTo>
                <a:lnTo>
                  <a:pt x="4497" y="695472"/>
                </a:lnTo>
                <a:lnTo>
                  <a:pt x="3493" y="700085"/>
                </a:lnTo>
                <a:lnTo>
                  <a:pt x="8992" y="696910"/>
                </a:lnTo>
                <a:lnTo>
                  <a:pt x="34477" y="705059"/>
                </a:lnTo>
                <a:cubicBezTo>
                  <a:pt x="117595" y="727331"/>
                  <a:pt x="203900" y="737711"/>
                  <a:pt x="290620" y="735459"/>
                </a:cubicBezTo>
                <a:cubicBezTo>
                  <a:pt x="435154" y="731705"/>
                  <a:pt x="580841" y="692860"/>
                  <a:pt x="714857" y="615486"/>
                </a:cubicBezTo>
                <a:cubicBezTo>
                  <a:pt x="929284" y="491687"/>
                  <a:pt x="1073229" y="292695"/>
                  <a:pt x="1132621" y="71046"/>
                </a:cubicBezTo>
                <a:lnTo>
                  <a:pt x="1138305" y="44901"/>
                </a:lnTo>
                <a:lnTo>
                  <a:pt x="1143805" y="41726"/>
                </a:lnTo>
                <a:lnTo>
                  <a:pt x="1139308" y="40289"/>
                </a:lnTo>
                <a:close/>
                <a:moveTo>
                  <a:pt x="2069415" y="288501"/>
                </a:moveTo>
                <a:cubicBezTo>
                  <a:pt x="2009570" y="223699"/>
                  <a:pt x="1939071" y="166700"/>
                  <a:pt x="1858661" y="120276"/>
                </a:cubicBezTo>
                <a:cubicBezTo>
                  <a:pt x="1644235" y="-3523"/>
                  <a:pt x="1399929" y="-28688"/>
                  <a:pt x="1178281" y="30702"/>
                </a:cubicBezTo>
                <a:lnTo>
                  <a:pt x="1152796" y="38850"/>
                </a:lnTo>
                <a:lnTo>
                  <a:pt x="1147297" y="35676"/>
                </a:lnTo>
                <a:lnTo>
                  <a:pt x="1148300" y="40290"/>
                </a:lnTo>
                <a:lnTo>
                  <a:pt x="1143804" y="41727"/>
                </a:lnTo>
                <a:lnTo>
                  <a:pt x="1149304" y="44901"/>
                </a:lnTo>
                <a:lnTo>
                  <a:pt x="1154988" y="71046"/>
                </a:lnTo>
                <a:cubicBezTo>
                  <a:pt x="1214379" y="292695"/>
                  <a:pt x="1358325" y="491688"/>
                  <a:pt x="1572751" y="615486"/>
                </a:cubicBezTo>
                <a:cubicBezTo>
                  <a:pt x="1706767" y="692860"/>
                  <a:pt x="1852455" y="731705"/>
                  <a:pt x="1996989" y="735460"/>
                </a:cubicBezTo>
                <a:cubicBezTo>
                  <a:pt x="2083709" y="737712"/>
                  <a:pt x="2170013" y="727332"/>
                  <a:pt x="2253131" y="705060"/>
                </a:cubicBezTo>
                <a:lnTo>
                  <a:pt x="2278616" y="696911"/>
                </a:lnTo>
                <a:lnTo>
                  <a:pt x="2284115" y="700086"/>
                </a:lnTo>
                <a:lnTo>
                  <a:pt x="2283112" y="695473"/>
                </a:lnTo>
                <a:lnTo>
                  <a:pt x="2287608" y="694035"/>
                </a:lnTo>
                <a:lnTo>
                  <a:pt x="2282109" y="690860"/>
                </a:lnTo>
                <a:lnTo>
                  <a:pt x="2276424" y="664716"/>
                </a:lnTo>
                <a:cubicBezTo>
                  <a:pt x="2239306" y="526185"/>
                  <a:pt x="2169157" y="396505"/>
                  <a:pt x="2069415" y="288501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840A968-B9F1-4307-8A13-48F4453A3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V="1">
            <a:off x="521489" y="5639014"/>
            <a:ext cx="865742" cy="628383"/>
            <a:chOff x="558167" y="958515"/>
            <a:chExt cx="865742" cy="628383"/>
          </a:xfrm>
          <a:solidFill>
            <a:schemeClr val="accent3"/>
          </a:solidFill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BD285FD-B74A-41D4-9B6A-D05634455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>
              <a:off x="558167" y="1122160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00178F9D-D2DC-4F3C-AD80-6AAA24F0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959170" y="95851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FECCAAE-5C44-4266-9D17-6B62D10D7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486523" y="3291143"/>
            <a:ext cx="1785983" cy="2208479"/>
            <a:chOff x="2725201" y="4453039"/>
            <a:chExt cx="1785983" cy="2208479"/>
          </a:xfrm>
        </p:grpSpPr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86E30C7C-C5A4-47C6-B415-DFD338E59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0" flipH="1">
              <a:off x="3618192" y="4453039"/>
              <a:ext cx="0" cy="2208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CAEC3F3-279F-40A2-9333-E07B49F1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738439" y="5243393"/>
              <a:ext cx="176093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66245B99-8922-43D7-9E21-DF16E5B69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725201" y="4861779"/>
              <a:ext cx="1785983" cy="1799739"/>
            </a:xfrm>
            <a:custGeom>
              <a:avLst/>
              <a:gdLst>
                <a:gd name="connsiteX0" fmla="*/ 440819 w 1785983"/>
                <a:gd name="connsiteY0" fmla="*/ 59 h 1799739"/>
                <a:gd name="connsiteX1" fmla="*/ 845918 w 1785983"/>
                <a:gd name="connsiteY1" fmla="*/ 261596 h 1799739"/>
                <a:gd name="connsiteX2" fmla="*/ 892992 w 1785983"/>
                <a:gd name="connsiteY2" fmla="*/ 360758 h 1799739"/>
                <a:gd name="connsiteX3" fmla="*/ 892992 w 1785983"/>
                <a:gd name="connsiteY3" fmla="*/ 365372 h 1799739"/>
                <a:gd name="connsiteX4" fmla="*/ 940065 w 1785983"/>
                <a:gd name="connsiteY4" fmla="*/ 266212 h 1799739"/>
                <a:gd name="connsiteX5" fmla="*/ 1406106 w 1785983"/>
                <a:gd name="connsiteY5" fmla="*/ 8338 h 1799739"/>
                <a:gd name="connsiteX6" fmla="*/ 1022901 w 1785983"/>
                <a:gd name="connsiteY6" fmla="*/ 1699451 h 1799739"/>
                <a:gd name="connsiteX7" fmla="*/ 892991 w 1785983"/>
                <a:gd name="connsiteY7" fmla="*/ 1799739 h 1799739"/>
                <a:gd name="connsiteX8" fmla="*/ 892991 w 1785983"/>
                <a:gd name="connsiteY8" fmla="*/ 1795123 h 1799739"/>
                <a:gd name="connsiteX9" fmla="*/ 763082 w 1785983"/>
                <a:gd name="connsiteY9" fmla="*/ 1694835 h 1799739"/>
                <a:gd name="connsiteX10" fmla="*/ 379877 w 1785983"/>
                <a:gd name="connsiteY10" fmla="*/ 3722 h 1799739"/>
                <a:gd name="connsiteX11" fmla="*/ 440819 w 1785983"/>
                <a:gd name="connsiteY11" fmla="*/ 59 h 1799739"/>
                <a:gd name="connsiteX0" fmla="*/ 440819 w 1785983"/>
                <a:gd name="connsiteY0" fmla="*/ 59 h 1849891"/>
                <a:gd name="connsiteX1" fmla="*/ 845918 w 1785983"/>
                <a:gd name="connsiteY1" fmla="*/ 261596 h 1849891"/>
                <a:gd name="connsiteX2" fmla="*/ 892992 w 1785983"/>
                <a:gd name="connsiteY2" fmla="*/ 360758 h 1849891"/>
                <a:gd name="connsiteX3" fmla="*/ 892992 w 1785983"/>
                <a:gd name="connsiteY3" fmla="*/ 365372 h 1849891"/>
                <a:gd name="connsiteX4" fmla="*/ 940065 w 1785983"/>
                <a:gd name="connsiteY4" fmla="*/ 266212 h 1849891"/>
                <a:gd name="connsiteX5" fmla="*/ 1406106 w 1785983"/>
                <a:gd name="connsiteY5" fmla="*/ 8338 h 1849891"/>
                <a:gd name="connsiteX6" fmla="*/ 1022901 w 1785983"/>
                <a:gd name="connsiteY6" fmla="*/ 1699451 h 1849891"/>
                <a:gd name="connsiteX7" fmla="*/ 892991 w 1785983"/>
                <a:gd name="connsiteY7" fmla="*/ 1799739 h 1849891"/>
                <a:gd name="connsiteX8" fmla="*/ 838223 w 1785983"/>
                <a:gd name="connsiteY8" fmla="*/ 1849891 h 1849891"/>
                <a:gd name="connsiteX9" fmla="*/ 763082 w 1785983"/>
                <a:gd name="connsiteY9" fmla="*/ 1694835 h 1849891"/>
                <a:gd name="connsiteX10" fmla="*/ 379877 w 1785983"/>
                <a:gd name="connsiteY10" fmla="*/ 3722 h 1849891"/>
                <a:gd name="connsiteX11" fmla="*/ 440819 w 1785983"/>
                <a:gd name="connsiteY11" fmla="*/ 59 h 1849891"/>
                <a:gd name="connsiteX0" fmla="*/ 440819 w 1785983"/>
                <a:gd name="connsiteY0" fmla="*/ 59 h 1799739"/>
                <a:gd name="connsiteX1" fmla="*/ 845918 w 1785983"/>
                <a:gd name="connsiteY1" fmla="*/ 261596 h 1799739"/>
                <a:gd name="connsiteX2" fmla="*/ 892992 w 1785983"/>
                <a:gd name="connsiteY2" fmla="*/ 360758 h 1799739"/>
                <a:gd name="connsiteX3" fmla="*/ 892992 w 1785983"/>
                <a:gd name="connsiteY3" fmla="*/ 365372 h 1799739"/>
                <a:gd name="connsiteX4" fmla="*/ 940065 w 1785983"/>
                <a:gd name="connsiteY4" fmla="*/ 266212 h 1799739"/>
                <a:gd name="connsiteX5" fmla="*/ 1406106 w 1785983"/>
                <a:gd name="connsiteY5" fmla="*/ 8338 h 1799739"/>
                <a:gd name="connsiteX6" fmla="*/ 1022901 w 1785983"/>
                <a:gd name="connsiteY6" fmla="*/ 1699451 h 1799739"/>
                <a:gd name="connsiteX7" fmla="*/ 892991 w 1785983"/>
                <a:gd name="connsiteY7" fmla="*/ 1799739 h 1799739"/>
                <a:gd name="connsiteX8" fmla="*/ 763082 w 1785983"/>
                <a:gd name="connsiteY8" fmla="*/ 1694835 h 1799739"/>
                <a:gd name="connsiteX9" fmla="*/ 379877 w 1785983"/>
                <a:gd name="connsiteY9" fmla="*/ 3722 h 1799739"/>
                <a:gd name="connsiteX10" fmla="*/ 440819 w 1785983"/>
                <a:gd name="connsiteY10" fmla="*/ 59 h 179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5983" h="1799739">
                  <a:moveTo>
                    <a:pt x="440819" y="59"/>
                  </a:moveTo>
                  <a:cubicBezTo>
                    <a:pt x="584367" y="2557"/>
                    <a:pt x="735105" y="83293"/>
                    <a:pt x="845918" y="261596"/>
                  </a:cubicBezTo>
                  <a:lnTo>
                    <a:pt x="892992" y="360758"/>
                  </a:lnTo>
                  <a:lnTo>
                    <a:pt x="892992" y="365372"/>
                  </a:lnTo>
                  <a:lnTo>
                    <a:pt x="940065" y="266212"/>
                  </a:lnTo>
                  <a:cubicBezTo>
                    <a:pt x="1066709" y="62437"/>
                    <a:pt x="1245499" y="-13903"/>
                    <a:pt x="1406106" y="8338"/>
                  </a:cubicBezTo>
                  <a:cubicBezTo>
                    <a:pt x="1827702" y="66720"/>
                    <a:pt x="2124001" y="804388"/>
                    <a:pt x="1022901" y="1699451"/>
                  </a:cubicBezTo>
                  <a:lnTo>
                    <a:pt x="892991" y="1799739"/>
                  </a:lnTo>
                  <a:lnTo>
                    <a:pt x="763082" y="1694835"/>
                  </a:lnTo>
                  <a:cubicBezTo>
                    <a:pt x="-338018" y="799772"/>
                    <a:pt x="-41719" y="62104"/>
                    <a:pt x="379877" y="3722"/>
                  </a:cubicBezTo>
                  <a:cubicBezTo>
                    <a:pt x="399953" y="942"/>
                    <a:pt x="420313" y="-298"/>
                    <a:pt x="440819" y="59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Bell MT" panose="02020503060305020303" pitchFamily="18" charset="0"/>
              </a:endParaRPr>
            </a:p>
          </p:txBody>
        </p:sp>
        <p:sp>
          <p:nvSpPr>
            <p:cNvPr id="186" name="Rectangle 30">
              <a:extLst>
                <a:ext uri="{FF2B5EF4-FFF2-40B4-BE49-F238E27FC236}">
                  <a16:creationId xmlns:a16="http://schemas.microsoft.com/office/drawing/2014/main" id="{6CA156F3-AD4C-4C54-84ED-98DF6CBF1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124232" y="5447997"/>
              <a:ext cx="987915" cy="987915"/>
            </a:xfrm>
            <a:custGeom>
              <a:avLst/>
              <a:gdLst>
                <a:gd name="connsiteX0" fmla="*/ 0 w 1302493"/>
                <a:gd name="connsiteY0" fmla="*/ 0 h 1302493"/>
                <a:gd name="connsiteX1" fmla="*/ 1302493 w 1302493"/>
                <a:gd name="connsiteY1" fmla="*/ 0 h 1302493"/>
                <a:gd name="connsiteX2" fmla="*/ 1302493 w 1302493"/>
                <a:gd name="connsiteY2" fmla="*/ 1302493 h 1302493"/>
                <a:gd name="connsiteX3" fmla="*/ 0 w 1302493"/>
                <a:gd name="connsiteY3" fmla="*/ 1302493 h 1302493"/>
                <a:gd name="connsiteX4" fmla="*/ 0 w 1302493"/>
                <a:gd name="connsiteY4" fmla="*/ 0 h 1302493"/>
                <a:gd name="connsiteX0" fmla="*/ 1302493 w 1393933"/>
                <a:gd name="connsiteY0" fmla="*/ 1302493 h 1393933"/>
                <a:gd name="connsiteX1" fmla="*/ 0 w 1393933"/>
                <a:gd name="connsiteY1" fmla="*/ 1302493 h 1393933"/>
                <a:gd name="connsiteX2" fmla="*/ 0 w 1393933"/>
                <a:gd name="connsiteY2" fmla="*/ 0 h 1393933"/>
                <a:gd name="connsiteX3" fmla="*/ 1302493 w 1393933"/>
                <a:gd name="connsiteY3" fmla="*/ 0 h 1393933"/>
                <a:gd name="connsiteX4" fmla="*/ 1393933 w 1393933"/>
                <a:gd name="connsiteY4" fmla="*/ 1393933 h 1393933"/>
                <a:gd name="connsiteX0" fmla="*/ 0 w 1393933"/>
                <a:gd name="connsiteY0" fmla="*/ 1302493 h 1393933"/>
                <a:gd name="connsiteX1" fmla="*/ 0 w 1393933"/>
                <a:gd name="connsiteY1" fmla="*/ 0 h 1393933"/>
                <a:gd name="connsiteX2" fmla="*/ 1302493 w 1393933"/>
                <a:gd name="connsiteY2" fmla="*/ 0 h 1393933"/>
                <a:gd name="connsiteX3" fmla="*/ 1393933 w 1393933"/>
                <a:gd name="connsiteY3" fmla="*/ 1393933 h 1393933"/>
                <a:gd name="connsiteX0" fmla="*/ 0 w 1302493"/>
                <a:gd name="connsiteY0" fmla="*/ 1302493 h 1302493"/>
                <a:gd name="connsiteX1" fmla="*/ 0 w 1302493"/>
                <a:gd name="connsiteY1" fmla="*/ 0 h 1302493"/>
                <a:gd name="connsiteX2" fmla="*/ 1302493 w 1302493"/>
                <a:gd name="connsiteY2" fmla="*/ 0 h 13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493" h="1302493">
                  <a:moveTo>
                    <a:pt x="0" y="1302493"/>
                  </a:moveTo>
                  <a:lnTo>
                    <a:pt x="0" y="0"/>
                  </a:lnTo>
                  <a:lnTo>
                    <a:pt x="130249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30">
              <a:extLst>
                <a:ext uri="{FF2B5EF4-FFF2-40B4-BE49-F238E27FC236}">
                  <a16:creationId xmlns:a16="http://schemas.microsoft.com/office/drawing/2014/main" id="{E62C7150-4D9E-4540-9750-5C0CD0092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315029" y="5983110"/>
              <a:ext cx="606323" cy="606323"/>
            </a:xfrm>
            <a:custGeom>
              <a:avLst/>
              <a:gdLst>
                <a:gd name="connsiteX0" fmla="*/ 0 w 1302493"/>
                <a:gd name="connsiteY0" fmla="*/ 0 h 1302493"/>
                <a:gd name="connsiteX1" fmla="*/ 1302493 w 1302493"/>
                <a:gd name="connsiteY1" fmla="*/ 0 h 1302493"/>
                <a:gd name="connsiteX2" fmla="*/ 1302493 w 1302493"/>
                <a:gd name="connsiteY2" fmla="*/ 1302493 h 1302493"/>
                <a:gd name="connsiteX3" fmla="*/ 0 w 1302493"/>
                <a:gd name="connsiteY3" fmla="*/ 1302493 h 1302493"/>
                <a:gd name="connsiteX4" fmla="*/ 0 w 1302493"/>
                <a:gd name="connsiteY4" fmla="*/ 0 h 1302493"/>
                <a:gd name="connsiteX0" fmla="*/ 1302493 w 1393933"/>
                <a:gd name="connsiteY0" fmla="*/ 1302493 h 1393933"/>
                <a:gd name="connsiteX1" fmla="*/ 0 w 1393933"/>
                <a:gd name="connsiteY1" fmla="*/ 1302493 h 1393933"/>
                <a:gd name="connsiteX2" fmla="*/ 0 w 1393933"/>
                <a:gd name="connsiteY2" fmla="*/ 0 h 1393933"/>
                <a:gd name="connsiteX3" fmla="*/ 1302493 w 1393933"/>
                <a:gd name="connsiteY3" fmla="*/ 0 h 1393933"/>
                <a:gd name="connsiteX4" fmla="*/ 1393933 w 1393933"/>
                <a:gd name="connsiteY4" fmla="*/ 1393933 h 1393933"/>
                <a:gd name="connsiteX0" fmla="*/ 0 w 1393933"/>
                <a:gd name="connsiteY0" fmla="*/ 1302493 h 1393933"/>
                <a:gd name="connsiteX1" fmla="*/ 0 w 1393933"/>
                <a:gd name="connsiteY1" fmla="*/ 0 h 1393933"/>
                <a:gd name="connsiteX2" fmla="*/ 1302493 w 1393933"/>
                <a:gd name="connsiteY2" fmla="*/ 0 h 1393933"/>
                <a:gd name="connsiteX3" fmla="*/ 1393933 w 1393933"/>
                <a:gd name="connsiteY3" fmla="*/ 1393933 h 1393933"/>
                <a:gd name="connsiteX0" fmla="*/ 0 w 1302493"/>
                <a:gd name="connsiteY0" fmla="*/ 1302493 h 1302493"/>
                <a:gd name="connsiteX1" fmla="*/ 0 w 1302493"/>
                <a:gd name="connsiteY1" fmla="*/ 0 h 1302493"/>
                <a:gd name="connsiteX2" fmla="*/ 1302493 w 1302493"/>
                <a:gd name="connsiteY2" fmla="*/ 0 h 13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493" h="1302493">
                  <a:moveTo>
                    <a:pt x="0" y="1302493"/>
                  </a:moveTo>
                  <a:lnTo>
                    <a:pt x="0" y="0"/>
                  </a:lnTo>
                  <a:lnTo>
                    <a:pt x="130249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913CEF2-6E97-400A-931E-FF4A7D799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 flipV="1">
            <a:off x="473803" y="5280732"/>
            <a:ext cx="864005" cy="1032464"/>
            <a:chOff x="2207971" y="2384401"/>
            <a:chExt cx="864005" cy="1032464"/>
          </a:xfrm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A5CEF0B-B8FB-4FF1-A747-651347489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2207971" y="285630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ED6C4E-D62E-40F7-B422-4E52B9FB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607238" y="2688467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AEA5F570-510A-4713-81B9-594326F21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40769" y="2384401"/>
              <a:ext cx="313009" cy="1032464"/>
              <a:chOff x="2440769" y="2384401"/>
              <a:chExt cx="313009" cy="1032464"/>
            </a:xfrm>
          </p:grpSpPr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9D1CFD5-F024-44A6-A161-FB99CFE04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0" flipH="1">
                <a:off x="2440769" y="2516865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9ADD8AE1-9060-4EF5-91AF-6A7200F6E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100000" flipH="1">
                <a:off x="2753778" y="2384401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C0A3D83F-F025-4B9A-B82C-F73BE6BD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0114077" y="3690094"/>
            <a:ext cx="1785983" cy="1799739"/>
          </a:xfrm>
          <a:custGeom>
            <a:avLst/>
            <a:gdLst>
              <a:gd name="connsiteX0" fmla="*/ 440819 w 1785983"/>
              <a:gd name="connsiteY0" fmla="*/ 59 h 1799739"/>
              <a:gd name="connsiteX1" fmla="*/ 845918 w 1785983"/>
              <a:gd name="connsiteY1" fmla="*/ 261596 h 1799739"/>
              <a:gd name="connsiteX2" fmla="*/ 892992 w 1785983"/>
              <a:gd name="connsiteY2" fmla="*/ 360758 h 1799739"/>
              <a:gd name="connsiteX3" fmla="*/ 892992 w 1785983"/>
              <a:gd name="connsiteY3" fmla="*/ 365372 h 1799739"/>
              <a:gd name="connsiteX4" fmla="*/ 940065 w 1785983"/>
              <a:gd name="connsiteY4" fmla="*/ 266212 h 1799739"/>
              <a:gd name="connsiteX5" fmla="*/ 1406106 w 1785983"/>
              <a:gd name="connsiteY5" fmla="*/ 8338 h 1799739"/>
              <a:gd name="connsiteX6" fmla="*/ 1022901 w 1785983"/>
              <a:gd name="connsiteY6" fmla="*/ 1699451 h 1799739"/>
              <a:gd name="connsiteX7" fmla="*/ 892991 w 1785983"/>
              <a:gd name="connsiteY7" fmla="*/ 1799739 h 1799739"/>
              <a:gd name="connsiteX8" fmla="*/ 892991 w 1785983"/>
              <a:gd name="connsiteY8" fmla="*/ 1795123 h 1799739"/>
              <a:gd name="connsiteX9" fmla="*/ 763082 w 1785983"/>
              <a:gd name="connsiteY9" fmla="*/ 1694835 h 1799739"/>
              <a:gd name="connsiteX10" fmla="*/ 379877 w 1785983"/>
              <a:gd name="connsiteY10" fmla="*/ 3722 h 1799739"/>
              <a:gd name="connsiteX11" fmla="*/ 440819 w 1785983"/>
              <a:gd name="connsiteY11" fmla="*/ 59 h 179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85983" h="1799739">
                <a:moveTo>
                  <a:pt x="440819" y="59"/>
                </a:moveTo>
                <a:cubicBezTo>
                  <a:pt x="584367" y="2557"/>
                  <a:pt x="735105" y="83293"/>
                  <a:pt x="845918" y="261596"/>
                </a:cubicBezTo>
                <a:lnTo>
                  <a:pt x="892992" y="360758"/>
                </a:lnTo>
                <a:lnTo>
                  <a:pt x="892992" y="365372"/>
                </a:lnTo>
                <a:lnTo>
                  <a:pt x="940065" y="266212"/>
                </a:lnTo>
                <a:cubicBezTo>
                  <a:pt x="1066709" y="62437"/>
                  <a:pt x="1245499" y="-13903"/>
                  <a:pt x="1406106" y="8338"/>
                </a:cubicBezTo>
                <a:cubicBezTo>
                  <a:pt x="1827702" y="66720"/>
                  <a:pt x="2124001" y="804388"/>
                  <a:pt x="1022901" y="1699451"/>
                </a:cubicBezTo>
                <a:lnTo>
                  <a:pt x="892991" y="1799739"/>
                </a:lnTo>
                <a:lnTo>
                  <a:pt x="892991" y="1795123"/>
                </a:lnTo>
                <a:lnTo>
                  <a:pt x="763082" y="1694835"/>
                </a:lnTo>
                <a:cubicBezTo>
                  <a:pt x="-338018" y="799772"/>
                  <a:pt x="-41719" y="62104"/>
                  <a:pt x="379877" y="3722"/>
                </a:cubicBezTo>
                <a:cubicBezTo>
                  <a:pt x="399953" y="942"/>
                  <a:pt x="420313" y="-298"/>
                  <a:pt x="440819" y="59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A54B4D41-E775-46AC-95B8-F9B645FE3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V="1">
            <a:off x="9049994" y="71786"/>
            <a:ext cx="2287608" cy="3673900"/>
            <a:chOff x="-6080955" y="3437416"/>
            <a:chExt cx="2287608" cy="3673900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7A8F5B43-0EA5-41CD-A381-432464009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4937151" y="4754133"/>
              <a:ext cx="0" cy="23571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F202990-7BBC-4E1F-A4A7-8F1AD0E15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-5226554" y="3437416"/>
              <a:ext cx="571820" cy="1316717"/>
            </a:xfrm>
            <a:custGeom>
              <a:avLst/>
              <a:gdLst>
                <a:gd name="connsiteX0" fmla="*/ 282417 w 571820"/>
                <a:gd name="connsiteY0" fmla="*/ 1316717 h 1316717"/>
                <a:gd name="connsiteX1" fmla="*/ 285910 w 571820"/>
                <a:gd name="connsiteY1" fmla="*/ 1313542 h 1316717"/>
                <a:gd name="connsiteX2" fmla="*/ 289403 w 571820"/>
                <a:gd name="connsiteY2" fmla="*/ 1316717 h 1316717"/>
                <a:gd name="connsiteX3" fmla="*/ 289403 w 571820"/>
                <a:gd name="connsiteY3" fmla="*/ 1310368 h 1316717"/>
                <a:gd name="connsiteX4" fmla="*/ 309203 w 571820"/>
                <a:gd name="connsiteY4" fmla="*/ 1292372 h 1316717"/>
                <a:gd name="connsiteX5" fmla="*/ 571820 w 571820"/>
                <a:gd name="connsiteY5" fmla="*/ 658358 h 1316717"/>
                <a:gd name="connsiteX6" fmla="*/ 309203 w 571820"/>
                <a:gd name="connsiteY6" fmla="*/ 24345 h 1316717"/>
                <a:gd name="connsiteX7" fmla="*/ 289403 w 571820"/>
                <a:gd name="connsiteY7" fmla="*/ 6349 h 1316717"/>
                <a:gd name="connsiteX8" fmla="*/ 289403 w 571820"/>
                <a:gd name="connsiteY8" fmla="*/ 0 h 1316717"/>
                <a:gd name="connsiteX9" fmla="*/ 285910 w 571820"/>
                <a:gd name="connsiteY9" fmla="*/ 3175 h 1316717"/>
                <a:gd name="connsiteX10" fmla="*/ 282417 w 571820"/>
                <a:gd name="connsiteY10" fmla="*/ 0 h 1316717"/>
                <a:gd name="connsiteX11" fmla="*/ 282417 w 571820"/>
                <a:gd name="connsiteY11" fmla="*/ 6350 h 1316717"/>
                <a:gd name="connsiteX12" fmla="*/ 262617 w 571820"/>
                <a:gd name="connsiteY12" fmla="*/ 24345 h 1316717"/>
                <a:gd name="connsiteX13" fmla="*/ 0 w 571820"/>
                <a:gd name="connsiteY13" fmla="*/ 658359 h 1316717"/>
                <a:gd name="connsiteX14" fmla="*/ 262617 w 571820"/>
                <a:gd name="connsiteY14" fmla="*/ 1292372 h 1316717"/>
                <a:gd name="connsiteX15" fmla="*/ 282417 w 571820"/>
                <a:gd name="connsiteY15" fmla="*/ 1310368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1820" h="1316717">
                  <a:moveTo>
                    <a:pt x="282417" y="1316717"/>
                  </a:moveTo>
                  <a:lnTo>
                    <a:pt x="285910" y="1313542"/>
                  </a:lnTo>
                  <a:lnTo>
                    <a:pt x="289403" y="1316717"/>
                  </a:lnTo>
                  <a:lnTo>
                    <a:pt x="289403" y="1310368"/>
                  </a:lnTo>
                  <a:lnTo>
                    <a:pt x="309203" y="1292372"/>
                  </a:lnTo>
                  <a:cubicBezTo>
                    <a:pt x="471461" y="1130114"/>
                    <a:pt x="571820" y="905956"/>
                    <a:pt x="571820" y="658358"/>
                  </a:cubicBezTo>
                  <a:cubicBezTo>
                    <a:pt x="571820" y="410761"/>
                    <a:pt x="471461" y="186603"/>
                    <a:pt x="309203" y="24345"/>
                  </a:cubicBezTo>
                  <a:lnTo>
                    <a:pt x="289403" y="6349"/>
                  </a:lnTo>
                  <a:lnTo>
                    <a:pt x="289403" y="0"/>
                  </a:lnTo>
                  <a:lnTo>
                    <a:pt x="285910" y="3175"/>
                  </a:lnTo>
                  <a:lnTo>
                    <a:pt x="282417" y="0"/>
                  </a:lnTo>
                  <a:lnTo>
                    <a:pt x="282417" y="6350"/>
                  </a:lnTo>
                  <a:lnTo>
                    <a:pt x="262617" y="24345"/>
                  </a:lnTo>
                  <a:cubicBezTo>
                    <a:pt x="100359" y="186604"/>
                    <a:pt x="0" y="410761"/>
                    <a:pt x="0" y="658359"/>
                  </a:cubicBezTo>
                  <a:cubicBezTo>
                    <a:pt x="0" y="905956"/>
                    <a:pt x="100359" y="1130114"/>
                    <a:pt x="262617" y="1292372"/>
                  </a:cubicBezTo>
                  <a:lnTo>
                    <a:pt x="282417" y="131036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C12A815-0620-4705-A270-C49FB990F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4476018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F4ECD499-405D-4AA0-93E7-B8B88484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4476018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C2D5C1EF-8757-44A2-A8D2-D5D2B4A97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5190567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B0692571-D5CA-4E07-A3C4-DC5354B68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5190567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DE5F6B4-789C-4C6E-850B-121158084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5934581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7D8D4A79-4148-4E89-8457-4A9462610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5934581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97422AC4-A069-4D59-8C02-45C5A0DB2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3500000" flipH="1" flipV="1">
            <a:off x="10901022" y="5639014"/>
            <a:ext cx="865742" cy="628383"/>
            <a:chOff x="558167" y="958515"/>
            <a:chExt cx="865742" cy="628383"/>
          </a:xfrm>
          <a:solidFill>
            <a:schemeClr val="accent3"/>
          </a:solidFill>
        </p:grpSpPr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0C3DCD7-9B17-4941-BC2D-ADA7388A9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>
              <a:off x="558167" y="1122160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4BFE42E-647B-4A33-9981-3B88CCBE2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959170" y="95851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B9806FC-A649-4974-9361-F9AA940D9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9919495" y="3291143"/>
            <a:ext cx="1785983" cy="2208479"/>
            <a:chOff x="2725201" y="4453039"/>
            <a:chExt cx="1785983" cy="2208479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A0B3B2CB-0609-4D40-8792-08D6B8E25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0" flipH="1">
              <a:off x="3618192" y="4453039"/>
              <a:ext cx="0" cy="2208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4AF0C5E-035D-49F8-9004-5ABEB0C52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738439" y="5243393"/>
              <a:ext cx="176093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E2B5D29-AE36-47FA-AE5B-F464FCFFE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725201" y="4861779"/>
              <a:ext cx="1785983" cy="1799739"/>
            </a:xfrm>
            <a:custGeom>
              <a:avLst/>
              <a:gdLst>
                <a:gd name="connsiteX0" fmla="*/ 440819 w 1785983"/>
                <a:gd name="connsiteY0" fmla="*/ 59 h 1799739"/>
                <a:gd name="connsiteX1" fmla="*/ 845918 w 1785983"/>
                <a:gd name="connsiteY1" fmla="*/ 261596 h 1799739"/>
                <a:gd name="connsiteX2" fmla="*/ 892992 w 1785983"/>
                <a:gd name="connsiteY2" fmla="*/ 360758 h 1799739"/>
                <a:gd name="connsiteX3" fmla="*/ 892992 w 1785983"/>
                <a:gd name="connsiteY3" fmla="*/ 365372 h 1799739"/>
                <a:gd name="connsiteX4" fmla="*/ 940065 w 1785983"/>
                <a:gd name="connsiteY4" fmla="*/ 266212 h 1799739"/>
                <a:gd name="connsiteX5" fmla="*/ 1406106 w 1785983"/>
                <a:gd name="connsiteY5" fmla="*/ 8338 h 1799739"/>
                <a:gd name="connsiteX6" fmla="*/ 1022901 w 1785983"/>
                <a:gd name="connsiteY6" fmla="*/ 1699451 h 1799739"/>
                <a:gd name="connsiteX7" fmla="*/ 892991 w 1785983"/>
                <a:gd name="connsiteY7" fmla="*/ 1799739 h 1799739"/>
                <a:gd name="connsiteX8" fmla="*/ 892991 w 1785983"/>
                <a:gd name="connsiteY8" fmla="*/ 1795123 h 1799739"/>
                <a:gd name="connsiteX9" fmla="*/ 763082 w 1785983"/>
                <a:gd name="connsiteY9" fmla="*/ 1694835 h 1799739"/>
                <a:gd name="connsiteX10" fmla="*/ 379877 w 1785983"/>
                <a:gd name="connsiteY10" fmla="*/ 3722 h 1799739"/>
                <a:gd name="connsiteX11" fmla="*/ 440819 w 1785983"/>
                <a:gd name="connsiteY11" fmla="*/ 59 h 1799739"/>
                <a:gd name="connsiteX0" fmla="*/ 440819 w 1785983"/>
                <a:gd name="connsiteY0" fmla="*/ 59 h 1849891"/>
                <a:gd name="connsiteX1" fmla="*/ 845918 w 1785983"/>
                <a:gd name="connsiteY1" fmla="*/ 261596 h 1849891"/>
                <a:gd name="connsiteX2" fmla="*/ 892992 w 1785983"/>
                <a:gd name="connsiteY2" fmla="*/ 360758 h 1849891"/>
                <a:gd name="connsiteX3" fmla="*/ 892992 w 1785983"/>
                <a:gd name="connsiteY3" fmla="*/ 365372 h 1849891"/>
                <a:gd name="connsiteX4" fmla="*/ 940065 w 1785983"/>
                <a:gd name="connsiteY4" fmla="*/ 266212 h 1849891"/>
                <a:gd name="connsiteX5" fmla="*/ 1406106 w 1785983"/>
                <a:gd name="connsiteY5" fmla="*/ 8338 h 1849891"/>
                <a:gd name="connsiteX6" fmla="*/ 1022901 w 1785983"/>
                <a:gd name="connsiteY6" fmla="*/ 1699451 h 1849891"/>
                <a:gd name="connsiteX7" fmla="*/ 892991 w 1785983"/>
                <a:gd name="connsiteY7" fmla="*/ 1799739 h 1849891"/>
                <a:gd name="connsiteX8" fmla="*/ 838223 w 1785983"/>
                <a:gd name="connsiteY8" fmla="*/ 1849891 h 1849891"/>
                <a:gd name="connsiteX9" fmla="*/ 763082 w 1785983"/>
                <a:gd name="connsiteY9" fmla="*/ 1694835 h 1849891"/>
                <a:gd name="connsiteX10" fmla="*/ 379877 w 1785983"/>
                <a:gd name="connsiteY10" fmla="*/ 3722 h 1849891"/>
                <a:gd name="connsiteX11" fmla="*/ 440819 w 1785983"/>
                <a:gd name="connsiteY11" fmla="*/ 59 h 1849891"/>
                <a:gd name="connsiteX0" fmla="*/ 440819 w 1785983"/>
                <a:gd name="connsiteY0" fmla="*/ 59 h 1799739"/>
                <a:gd name="connsiteX1" fmla="*/ 845918 w 1785983"/>
                <a:gd name="connsiteY1" fmla="*/ 261596 h 1799739"/>
                <a:gd name="connsiteX2" fmla="*/ 892992 w 1785983"/>
                <a:gd name="connsiteY2" fmla="*/ 360758 h 1799739"/>
                <a:gd name="connsiteX3" fmla="*/ 892992 w 1785983"/>
                <a:gd name="connsiteY3" fmla="*/ 365372 h 1799739"/>
                <a:gd name="connsiteX4" fmla="*/ 940065 w 1785983"/>
                <a:gd name="connsiteY4" fmla="*/ 266212 h 1799739"/>
                <a:gd name="connsiteX5" fmla="*/ 1406106 w 1785983"/>
                <a:gd name="connsiteY5" fmla="*/ 8338 h 1799739"/>
                <a:gd name="connsiteX6" fmla="*/ 1022901 w 1785983"/>
                <a:gd name="connsiteY6" fmla="*/ 1699451 h 1799739"/>
                <a:gd name="connsiteX7" fmla="*/ 892991 w 1785983"/>
                <a:gd name="connsiteY7" fmla="*/ 1799739 h 1799739"/>
                <a:gd name="connsiteX8" fmla="*/ 763082 w 1785983"/>
                <a:gd name="connsiteY8" fmla="*/ 1694835 h 1799739"/>
                <a:gd name="connsiteX9" fmla="*/ 379877 w 1785983"/>
                <a:gd name="connsiteY9" fmla="*/ 3722 h 1799739"/>
                <a:gd name="connsiteX10" fmla="*/ 440819 w 1785983"/>
                <a:gd name="connsiteY10" fmla="*/ 59 h 179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5983" h="1799739">
                  <a:moveTo>
                    <a:pt x="440819" y="59"/>
                  </a:moveTo>
                  <a:cubicBezTo>
                    <a:pt x="584367" y="2557"/>
                    <a:pt x="735105" y="83293"/>
                    <a:pt x="845918" y="261596"/>
                  </a:cubicBezTo>
                  <a:lnTo>
                    <a:pt x="892992" y="360758"/>
                  </a:lnTo>
                  <a:lnTo>
                    <a:pt x="892992" y="365372"/>
                  </a:lnTo>
                  <a:lnTo>
                    <a:pt x="940065" y="266212"/>
                  </a:lnTo>
                  <a:cubicBezTo>
                    <a:pt x="1066709" y="62437"/>
                    <a:pt x="1245499" y="-13903"/>
                    <a:pt x="1406106" y="8338"/>
                  </a:cubicBezTo>
                  <a:cubicBezTo>
                    <a:pt x="1827702" y="66720"/>
                    <a:pt x="2124001" y="804388"/>
                    <a:pt x="1022901" y="1699451"/>
                  </a:cubicBezTo>
                  <a:lnTo>
                    <a:pt x="892991" y="1799739"/>
                  </a:lnTo>
                  <a:lnTo>
                    <a:pt x="763082" y="1694835"/>
                  </a:lnTo>
                  <a:cubicBezTo>
                    <a:pt x="-338018" y="799772"/>
                    <a:pt x="-41719" y="62104"/>
                    <a:pt x="379877" y="3722"/>
                  </a:cubicBezTo>
                  <a:cubicBezTo>
                    <a:pt x="399953" y="942"/>
                    <a:pt x="420313" y="-298"/>
                    <a:pt x="440819" y="59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Bell MT" panose="02020503060305020303" pitchFamily="18" charset="0"/>
              </a:endParaRPr>
            </a:p>
          </p:txBody>
        </p:sp>
        <p:sp>
          <p:nvSpPr>
            <p:cNvPr id="216" name="Rectangle 30">
              <a:extLst>
                <a:ext uri="{FF2B5EF4-FFF2-40B4-BE49-F238E27FC236}">
                  <a16:creationId xmlns:a16="http://schemas.microsoft.com/office/drawing/2014/main" id="{60A9C670-7B0D-487E-BBAA-D6F1997DA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124232" y="5447997"/>
              <a:ext cx="987915" cy="987915"/>
            </a:xfrm>
            <a:custGeom>
              <a:avLst/>
              <a:gdLst>
                <a:gd name="connsiteX0" fmla="*/ 0 w 1302493"/>
                <a:gd name="connsiteY0" fmla="*/ 0 h 1302493"/>
                <a:gd name="connsiteX1" fmla="*/ 1302493 w 1302493"/>
                <a:gd name="connsiteY1" fmla="*/ 0 h 1302493"/>
                <a:gd name="connsiteX2" fmla="*/ 1302493 w 1302493"/>
                <a:gd name="connsiteY2" fmla="*/ 1302493 h 1302493"/>
                <a:gd name="connsiteX3" fmla="*/ 0 w 1302493"/>
                <a:gd name="connsiteY3" fmla="*/ 1302493 h 1302493"/>
                <a:gd name="connsiteX4" fmla="*/ 0 w 1302493"/>
                <a:gd name="connsiteY4" fmla="*/ 0 h 1302493"/>
                <a:gd name="connsiteX0" fmla="*/ 1302493 w 1393933"/>
                <a:gd name="connsiteY0" fmla="*/ 1302493 h 1393933"/>
                <a:gd name="connsiteX1" fmla="*/ 0 w 1393933"/>
                <a:gd name="connsiteY1" fmla="*/ 1302493 h 1393933"/>
                <a:gd name="connsiteX2" fmla="*/ 0 w 1393933"/>
                <a:gd name="connsiteY2" fmla="*/ 0 h 1393933"/>
                <a:gd name="connsiteX3" fmla="*/ 1302493 w 1393933"/>
                <a:gd name="connsiteY3" fmla="*/ 0 h 1393933"/>
                <a:gd name="connsiteX4" fmla="*/ 1393933 w 1393933"/>
                <a:gd name="connsiteY4" fmla="*/ 1393933 h 1393933"/>
                <a:gd name="connsiteX0" fmla="*/ 0 w 1393933"/>
                <a:gd name="connsiteY0" fmla="*/ 1302493 h 1393933"/>
                <a:gd name="connsiteX1" fmla="*/ 0 w 1393933"/>
                <a:gd name="connsiteY1" fmla="*/ 0 h 1393933"/>
                <a:gd name="connsiteX2" fmla="*/ 1302493 w 1393933"/>
                <a:gd name="connsiteY2" fmla="*/ 0 h 1393933"/>
                <a:gd name="connsiteX3" fmla="*/ 1393933 w 1393933"/>
                <a:gd name="connsiteY3" fmla="*/ 1393933 h 1393933"/>
                <a:gd name="connsiteX0" fmla="*/ 0 w 1302493"/>
                <a:gd name="connsiteY0" fmla="*/ 1302493 h 1302493"/>
                <a:gd name="connsiteX1" fmla="*/ 0 w 1302493"/>
                <a:gd name="connsiteY1" fmla="*/ 0 h 1302493"/>
                <a:gd name="connsiteX2" fmla="*/ 1302493 w 1302493"/>
                <a:gd name="connsiteY2" fmla="*/ 0 h 13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493" h="1302493">
                  <a:moveTo>
                    <a:pt x="0" y="1302493"/>
                  </a:moveTo>
                  <a:lnTo>
                    <a:pt x="0" y="0"/>
                  </a:lnTo>
                  <a:lnTo>
                    <a:pt x="130249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30">
              <a:extLst>
                <a:ext uri="{FF2B5EF4-FFF2-40B4-BE49-F238E27FC236}">
                  <a16:creationId xmlns:a16="http://schemas.microsoft.com/office/drawing/2014/main" id="{E69D3986-2DC8-4324-8A32-44DC47A98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315029" y="5983110"/>
              <a:ext cx="606323" cy="606323"/>
            </a:xfrm>
            <a:custGeom>
              <a:avLst/>
              <a:gdLst>
                <a:gd name="connsiteX0" fmla="*/ 0 w 1302493"/>
                <a:gd name="connsiteY0" fmla="*/ 0 h 1302493"/>
                <a:gd name="connsiteX1" fmla="*/ 1302493 w 1302493"/>
                <a:gd name="connsiteY1" fmla="*/ 0 h 1302493"/>
                <a:gd name="connsiteX2" fmla="*/ 1302493 w 1302493"/>
                <a:gd name="connsiteY2" fmla="*/ 1302493 h 1302493"/>
                <a:gd name="connsiteX3" fmla="*/ 0 w 1302493"/>
                <a:gd name="connsiteY3" fmla="*/ 1302493 h 1302493"/>
                <a:gd name="connsiteX4" fmla="*/ 0 w 1302493"/>
                <a:gd name="connsiteY4" fmla="*/ 0 h 1302493"/>
                <a:gd name="connsiteX0" fmla="*/ 1302493 w 1393933"/>
                <a:gd name="connsiteY0" fmla="*/ 1302493 h 1393933"/>
                <a:gd name="connsiteX1" fmla="*/ 0 w 1393933"/>
                <a:gd name="connsiteY1" fmla="*/ 1302493 h 1393933"/>
                <a:gd name="connsiteX2" fmla="*/ 0 w 1393933"/>
                <a:gd name="connsiteY2" fmla="*/ 0 h 1393933"/>
                <a:gd name="connsiteX3" fmla="*/ 1302493 w 1393933"/>
                <a:gd name="connsiteY3" fmla="*/ 0 h 1393933"/>
                <a:gd name="connsiteX4" fmla="*/ 1393933 w 1393933"/>
                <a:gd name="connsiteY4" fmla="*/ 1393933 h 1393933"/>
                <a:gd name="connsiteX0" fmla="*/ 0 w 1393933"/>
                <a:gd name="connsiteY0" fmla="*/ 1302493 h 1393933"/>
                <a:gd name="connsiteX1" fmla="*/ 0 w 1393933"/>
                <a:gd name="connsiteY1" fmla="*/ 0 h 1393933"/>
                <a:gd name="connsiteX2" fmla="*/ 1302493 w 1393933"/>
                <a:gd name="connsiteY2" fmla="*/ 0 h 1393933"/>
                <a:gd name="connsiteX3" fmla="*/ 1393933 w 1393933"/>
                <a:gd name="connsiteY3" fmla="*/ 1393933 h 1393933"/>
                <a:gd name="connsiteX0" fmla="*/ 0 w 1302493"/>
                <a:gd name="connsiteY0" fmla="*/ 1302493 h 1302493"/>
                <a:gd name="connsiteX1" fmla="*/ 0 w 1302493"/>
                <a:gd name="connsiteY1" fmla="*/ 0 h 1302493"/>
                <a:gd name="connsiteX2" fmla="*/ 1302493 w 1302493"/>
                <a:gd name="connsiteY2" fmla="*/ 0 h 13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493" h="1302493">
                  <a:moveTo>
                    <a:pt x="0" y="1302493"/>
                  </a:moveTo>
                  <a:lnTo>
                    <a:pt x="0" y="0"/>
                  </a:lnTo>
                  <a:lnTo>
                    <a:pt x="130249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E1739B0E-E50E-4961-A4B8-474F1B0C2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V="1">
            <a:off x="10854193" y="5280732"/>
            <a:ext cx="864005" cy="1032464"/>
            <a:chOff x="2207971" y="2384401"/>
            <a:chExt cx="864005" cy="1032464"/>
          </a:xfrm>
        </p:grpSpPr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4FB077A-6675-4D30-852E-FB5878163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2207971" y="285630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31D496F-00F8-4317-A7C1-6624DDEDA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607238" y="2688467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5990DB87-8766-4434-BEED-D1642A851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40769" y="2384401"/>
              <a:ext cx="313009" cy="1032464"/>
              <a:chOff x="2440769" y="2384401"/>
              <a:chExt cx="313009" cy="1032464"/>
            </a:xfrm>
          </p:grpSpPr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A249FF8E-206A-4C40-8EDD-818D1FED9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0" flipH="1">
                <a:off x="2440769" y="2516865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0AB168D5-436A-4F2E-B0B5-064764F99A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100000" flipH="1">
                <a:off x="2753778" y="2384401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45487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3A3FD-4676-5E97-37A3-A7B13DF77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38" y="1079500"/>
            <a:ext cx="3322637" cy="4689475"/>
          </a:xfrm>
        </p:spPr>
        <p:txBody>
          <a:bodyPr anchor="ctr">
            <a:normAutofit/>
          </a:bodyPr>
          <a:lstStyle/>
          <a:p>
            <a:pPr algn="ctr"/>
            <a:r>
              <a:rPr lang="en-SG"/>
              <a:t>Rationale for choosing Dataset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76A6EA-4B09-480F-BB03-96160272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5950" y="-1"/>
            <a:ext cx="7766050" cy="6857993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A288EB-5A6A-8010-678B-E2DA651E88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5635205"/>
              </p:ext>
            </p:extLst>
          </p:nvPr>
        </p:nvGraphicFramePr>
        <p:xfrm>
          <a:off x="4981575" y="540000"/>
          <a:ext cx="6669431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653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9B6C7-04B5-ADA7-DD8E-F1F066614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795" y="1079500"/>
            <a:ext cx="4449086" cy="2138400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n-US"/>
              <a:t>Dataset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C77460-5639-8E73-9271-96ED6A9AE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68" y="1079500"/>
            <a:ext cx="6902489" cy="163934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7D8521-88EF-C6E3-9BAA-9CBFC3B14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68" y="3450378"/>
            <a:ext cx="6902490" cy="1587571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09338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567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5A880-217E-F7EF-1FF0-A3E460380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anchor="b">
            <a:normAutofit/>
          </a:bodyPr>
          <a:lstStyle/>
          <a:p>
            <a:pPr algn="ctr"/>
            <a:r>
              <a:rPr lang="en-SG" dirty="0"/>
              <a:t>Dimensionality Reduction</a:t>
            </a:r>
            <a:endParaRPr lang="en-SG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F6A32-42DC-5D6A-1130-085757B05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8" y="2759076"/>
            <a:ext cx="3884962" cy="300989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SG" sz="1600" dirty="0"/>
              <a:t>Decided on zooming into specific variables that I believe would be useful in their predictability of loan defaults</a:t>
            </a:r>
          </a:p>
          <a:p>
            <a:pPr>
              <a:lnSpc>
                <a:spcPct val="115000"/>
              </a:lnSpc>
            </a:pPr>
            <a:r>
              <a:rPr lang="en-SG" sz="1600" dirty="0"/>
              <a:t>Such variables reflect socio-economic factors, financial stability, and established industry practices</a:t>
            </a:r>
          </a:p>
          <a:p>
            <a:pPr>
              <a:lnSpc>
                <a:spcPct val="115000"/>
              </a:lnSpc>
            </a:pPr>
            <a:endParaRPr lang="en-SG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Picture 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87D25246-DEB0-F4E5-C312-242FB4C8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343" y="540033"/>
            <a:ext cx="5717525" cy="57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44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3F3F5-046F-BDF4-AEEB-74E0E7D73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anchor="b">
            <a:normAutofit/>
          </a:bodyPr>
          <a:lstStyle/>
          <a:p>
            <a:pPr algn="ctr"/>
            <a:r>
              <a:rPr lang="en-SG" dirty="0"/>
              <a:t>Dimensionality reduction</a:t>
            </a:r>
            <a:endParaRPr lang="en-SG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12584-573E-1325-9BD4-8C696F13A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8" y="2411670"/>
            <a:ext cx="3884962" cy="4162384"/>
          </a:xfrm>
        </p:spPr>
        <p:txBody>
          <a:bodyPr>
            <a:normAutofit/>
          </a:bodyPr>
          <a:lstStyle/>
          <a:p>
            <a:r>
              <a:rPr lang="en-SG" dirty="0"/>
              <a:t>Reduced dimensionality further through stepwise model selection</a:t>
            </a:r>
          </a:p>
          <a:p>
            <a:r>
              <a:rPr lang="en-SG" dirty="0" err="1"/>
              <a:t>as.factor</a:t>
            </a:r>
            <a:r>
              <a:rPr lang="en-SG" dirty="0"/>
              <a:t>() is required for categorical variables, resulting in some subclassifications being significant while others are not</a:t>
            </a:r>
          </a:p>
          <a:p>
            <a:r>
              <a:rPr lang="en-SG" dirty="0"/>
              <a:t>Decided to only remove NAME_FAMILY_STATUS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FCE25-CEF0-8703-1109-42E882EC0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944" y="540033"/>
            <a:ext cx="5414324" cy="57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79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E504A9-8C8E-41E3-0670-35BC27FB5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6F6829-1B32-7647-9382-C22E9FD55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anchor="b">
            <a:normAutofit/>
          </a:bodyPr>
          <a:lstStyle/>
          <a:p>
            <a:pPr algn="ctr"/>
            <a:r>
              <a:rPr lang="en-SG"/>
              <a:t>Dimensionality reduction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15EE3-DA23-DC97-FE68-445DE304F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8" y="2759076"/>
            <a:ext cx="3884962" cy="3009899"/>
          </a:xfrm>
        </p:spPr>
        <p:txBody>
          <a:bodyPr>
            <a:normAutofit/>
          </a:bodyPr>
          <a:lstStyle/>
          <a:p>
            <a:r>
              <a:rPr lang="en-SG" dirty="0"/>
              <a:t>Reduced dimensionality further through multicollinearity checks</a:t>
            </a:r>
          </a:p>
          <a:p>
            <a:r>
              <a:rPr lang="en-SG" dirty="0"/>
              <a:t>Removed DAYS_EMPLOYED for having high multicollinearity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DD5DD-9BA7-40FE-8995-CB595DFAC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0" y="1731052"/>
            <a:ext cx="6113812" cy="33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60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C5DCFBD7-5612-480F-BED3-7820176A5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8DD60-ABFB-01A7-92D7-5338A99C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1666874"/>
            <a:ext cx="4457200" cy="3521075"/>
          </a:xfrm>
        </p:spPr>
        <p:txBody>
          <a:bodyPr anchor="ctr">
            <a:normAutofit/>
          </a:bodyPr>
          <a:lstStyle/>
          <a:p>
            <a:pPr algn="ctr"/>
            <a:r>
              <a:rPr lang="en-SG" dirty="0"/>
              <a:t>Econometrics Model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63531A3-FAAF-4F5C-AF87-916460053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0671" y="408462"/>
            <a:ext cx="913428" cy="1032464"/>
            <a:chOff x="999771" y="932104"/>
            <a:chExt cx="913428" cy="103246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09EC0F0-36F6-475A-B313-91019F46E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E720176-168D-4875-B380-1FFAD166C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6C3DF9F2-65C8-4063-9164-2DBD90E2A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DB23F83-9229-4C60-938A-F2CF20C27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ED4C557-D730-47E9-AC8A-884190A4E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AA1D3F0-72CD-4C7B-8C03-2A50531F9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29409EB-5515-4925-83E4-F7C979ED0B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2E18C444-B7B2-4918-AD29-D6CD204E58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BB974E9A-69BC-4453-9A9D-6036790B372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064A-B9A6-A711-8330-5491243C3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3604" y="1079499"/>
            <a:ext cx="5211713" cy="468947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SG" sz="1400" dirty="0"/>
              <a:t>Main Econometrics Model would be `TARGET` vs `AMT_ANNUITY`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SG" sz="1400" dirty="0"/>
              <a:t>Rationale for choosing main independent variable:</a:t>
            </a:r>
            <a:endParaRPr lang="en-SG" sz="1400" i="1" dirty="0"/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SG" sz="1400" dirty="0"/>
              <a:t>AMT_ANNUITY </a:t>
            </a:r>
            <a:r>
              <a:rPr lang="en-SG" sz="1400" i="0" dirty="0"/>
              <a:t>directly measures the amount of credit given to individuals, affecting their repay-ability and likelihood of defaulting.</a:t>
            </a: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SG" sz="1400" dirty="0"/>
              <a:t>AMT_ANNUITY </a:t>
            </a:r>
            <a:r>
              <a:rPr lang="en-US" sz="1400" dirty="0"/>
              <a:t>also captures the financial commitment and risk associated with each loan, making it a critical predictor in assessing loan default probabilities</a:t>
            </a: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SG" sz="1400" dirty="0"/>
              <a:t>AMT_ANNUITY</a:t>
            </a:r>
            <a:r>
              <a:rPr lang="en-US" sz="1400" dirty="0"/>
              <a:t> is chosen over AMT_CREDIT as it reflects the annual repayment burden of the loan and directly impacts the borrower’s cash flow and ability to meet annual payment obligations</a:t>
            </a:r>
            <a:endParaRPr lang="en-SG" sz="1400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73511A5-69DC-406F-AFE1-A7248A4CE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27954" y="5402020"/>
            <a:ext cx="912571" cy="1032464"/>
            <a:chOff x="5329995" y="4868671"/>
            <a:chExt cx="912571" cy="1032464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8D1B5CB3-BCAF-4109-B9F9-5FC34D383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V="1">
              <a:off x="5376824" y="5010722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A1D338F-12B9-476D-9D9C-E55E41236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5EF7F9B-7A42-4B15-8511-C2968A4FE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1952DB7-91C4-4C9C-AEC9-7DBA47F2F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 flipV="1">
              <a:off x="5329995" y="4868671"/>
              <a:ext cx="864005" cy="1032464"/>
              <a:chOff x="2207971" y="2384401"/>
              <a:chExt cx="864005" cy="1032464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C2A575A-5190-4DE4-9DFE-F5974353EF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C7150A2-FFA7-4F7C-81C9-2FA3803FA8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7E7BC8E-8EF0-45B0-AE3F-6A6B7316C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B8E09A32-931A-4C38-A558-274FA30070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A0988A58-B96D-4381-A625-6822161B21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179855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FC223-31FB-4DAD-234C-BA79ECE53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00"/>
            <a:ext cx="3345950" cy="2303213"/>
          </a:xfrm>
        </p:spPr>
        <p:txBody>
          <a:bodyPr anchor="ctr">
            <a:normAutofit/>
          </a:bodyPr>
          <a:lstStyle/>
          <a:p>
            <a:pPr algn="ctr"/>
            <a:r>
              <a:rPr lang="en-SG" sz="2600" dirty="0"/>
              <a:t>Controlling of Confounders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5C41-A586-9676-8C6E-17F18C2C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3552" y="540000"/>
            <a:ext cx="6107460" cy="230321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SG" sz="1600" dirty="0"/>
              <a:t>Observational Confounders: AMT_CREDIT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SG" sz="1600" dirty="0"/>
              <a:t>AMT_CREDIT clears the multicollinearity test and is considered to contain additional information (maintains linear independence)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SG" sz="1600" dirty="0"/>
              <a:t>Being highly-correlated while being a large contributor to the probability of the individual defaulting, AMT_CREDIT will be added into the model as a control, to isolate the effect of AMT_ANNUITY on the TARGET</a:t>
            </a:r>
          </a:p>
          <a:p>
            <a:pPr>
              <a:lnSpc>
                <a:spcPct val="115000"/>
              </a:lnSpc>
            </a:pPr>
            <a:endParaRPr lang="en-SG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56AA8B-BBE5-1A7C-546C-DC9C7BBB5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4835"/>
            <a:ext cx="12191999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64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E568-9E65-014D-1A2D-8AD7BB8E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Controlling of Confounders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33909-30C0-440D-EBDC-479F37962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Unobservable Confounders: Income Stability &amp; Financial </a:t>
            </a:r>
            <a:r>
              <a:rPr lang="en-SG" dirty="0" err="1"/>
              <a:t>Behavior</a:t>
            </a:r>
            <a:r>
              <a:rPr lang="en-SG" dirty="0"/>
              <a:t>/Attitude</a:t>
            </a:r>
          </a:p>
          <a:p>
            <a:r>
              <a:rPr lang="en-SG" dirty="0"/>
              <a:t>Initial belief that CNT_CHILDREN would be a suitable IV, having an impact on the probability of defaulting as more children would increase financial burden¹, leading to a higher likelihood, while being correlated to AMT_ANNUITY as individuals would have to borrow more².</a:t>
            </a:r>
          </a:p>
          <a:p>
            <a:r>
              <a:rPr lang="en-SG" dirty="0"/>
              <a:t>This is supported: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Showcasing how having more children decreases an individual’s likelihood for getting a loan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Claiming number of children increases the monthly debt repayments</a:t>
            </a:r>
          </a:p>
        </p:txBody>
      </p:sp>
    </p:spTree>
    <p:extLst>
      <p:ext uri="{BB962C8B-B14F-4D97-AF65-F5344CB8AC3E}">
        <p14:creationId xmlns:p14="http://schemas.microsoft.com/office/powerpoint/2010/main" val="2330048097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DarkSeedLeftStep">
      <a:dk1>
        <a:srgbClr val="000000"/>
      </a:dk1>
      <a:lt1>
        <a:srgbClr val="FFFFFF"/>
      </a:lt1>
      <a:dk2>
        <a:srgbClr val="1B2B30"/>
      </a:dk2>
      <a:lt2>
        <a:srgbClr val="F0F3F2"/>
      </a:lt2>
      <a:accent1>
        <a:srgbClr val="C34D80"/>
      </a:accent1>
      <a:accent2>
        <a:srgbClr val="B13B9F"/>
      </a:accent2>
      <a:accent3>
        <a:srgbClr val="A44DC3"/>
      </a:accent3>
      <a:accent4>
        <a:srgbClr val="6641B4"/>
      </a:accent4>
      <a:accent5>
        <a:srgbClr val="4D58C3"/>
      </a:accent5>
      <a:accent6>
        <a:srgbClr val="3B78B1"/>
      </a:accent6>
      <a:hlink>
        <a:srgbClr val="483FBF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1055</Words>
  <Application>Microsoft Office PowerPoint</Application>
  <PresentationFormat>Widescreen</PresentationFormat>
  <Paragraphs>79</Paragraphs>
  <Slides>17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Aptos</vt:lpstr>
      <vt:lpstr>Arial</vt:lpstr>
      <vt:lpstr>Avenir Next LT Pro Light</vt:lpstr>
      <vt:lpstr>Bell MT</vt:lpstr>
      <vt:lpstr>Merriweather Sans</vt:lpstr>
      <vt:lpstr>Rockwell Nova Light</vt:lpstr>
      <vt:lpstr>Wingdings</vt:lpstr>
      <vt:lpstr>LeafVTI</vt:lpstr>
      <vt:lpstr>Credit Card Fraud Detection</vt:lpstr>
      <vt:lpstr>Rationale for choosing Dataset</vt:lpstr>
      <vt:lpstr>Dataset overview</vt:lpstr>
      <vt:lpstr>Dimensionality Reduction</vt:lpstr>
      <vt:lpstr>Dimensionality reduction</vt:lpstr>
      <vt:lpstr>Dimensionality reduction</vt:lpstr>
      <vt:lpstr>Econometrics Model</vt:lpstr>
      <vt:lpstr>Controlling of Confounders</vt:lpstr>
      <vt:lpstr>Controlling of Confounders</vt:lpstr>
      <vt:lpstr>Results and F-Statistic for Weak Instrument Test</vt:lpstr>
      <vt:lpstr>Correlation test for iv</vt:lpstr>
      <vt:lpstr>Overidentification</vt:lpstr>
      <vt:lpstr>Regression inclusive of ivs</vt:lpstr>
      <vt:lpstr>Counterfactual values</vt:lpstr>
      <vt:lpstr>Conclusion</vt:lpstr>
      <vt:lpstr>Future considerations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Isaac Ng Sheng</dc:creator>
  <cp:lastModifiedBy>Isaac Ng</cp:lastModifiedBy>
  <cp:revision>5</cp:revision>
  <dcterms:created xsi:type="dcterms:W3CDTF">2024-11-12T06:19:27Z</dcterms:created>
  <dcterms:modified xsi:type="dcterms:W3CDTF">2024-11-13T01:46:10Z</dcterms:modified>
</cp:coreProperties>
</file>